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ne.ac-besancon.fr/pause-numerique/" TargetMode="External"/><Relationship Id="rId3" Type="http://schemas.openxmlformats.org/officeDocument/2006/relationships/hyperlink" Target="https://twitter.com/DANE_acBESANCON" TargetMode="External"/><Relationship Id="rId7" Type="http://schemas.openxmlformats.org/officeDocument/2006/relationships/image" Target="../media/image23.png"/><Relationship Id="rId2" Type="http://schemas.openxmlformats.org/officeDocument/2006/relationships/hyperlink" Target="mailto:ce.dane@ac-besancon.fr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a.ac-besancon.fr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86480" y="908640"/>
            <a:ext cx="70560" cy="1942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3106439" y="1003680"/>
            <a:ext cx="5751811" cy="1725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Planifier et gérer ses</a:t>
            </a:r>
          </a:p>
          <a:p>
            <a:pPr>
              <a:lnSpc>
                <a:spcPct val="100000"/>
              </a:lnSpc>
            </a:pPr>
            <a:r>
              <a:rPr lang="fr-FR" sz="4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événements avec</a:t>
            </a: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4800" b="0" strike="noStrike" spc="-1" dirty="0" err="1" smtClean="0">
                <a:solidFill>
                  <a:srgbClr val="EB008C"/>
                </a:solidFill>
                <a:latin typeface="Raleway"/>
                <a:ea typeface="DejaVu Sans"/>
              </a:rPr>
              <a:t>Evento</a:t>
            </a:r>
            <a:endParaRPr lang="fr-FR" sz="4800" b="0" strike="noStrike" spc="-1" dirty="0"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3442680" y="5541480"/>
            <a:ext cx="2185560" cy="694800"/>
          </a:xfrm>
          <a:prstGeom prst="rect">
            <a:avLst/>
          </a:prstGeom>
          <a:ln>
            <a:noFill/>
          </a:ln>
        </p:spPr>
      </p:pic>
      <p:sp>
        <p:nvSpPr>
          <p:cNvPr id="93" name="CustomShape 16"/>
          <p:cNvSpPr/>
          <p:nvPr/>
        </p:nvSpPr>
        <p:spPr>
          <a:xfrm>
            <a:off x="569160" y="6243840"/>
            <a:ext cx="76316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500" b="0" strike="noStrike" spc="-1">
                <a:solidFill>
                  <a:srgbClr val="660090"/>
                </a:solidFill>
                <a:latin typeface="Raleway"/>
                <a:ea typeface="DejaVu Sans"/>
              </a:rPr>
              <a:t>Délégation académique pour le numérique éducatif</a:t>
            </a:r>
            <a:endParaRPr lang="fr-FR" sz="1500" b="0" strike="noStrike" spc="-1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0" y="1260077"/>
            <a:ext cx="2340000" cy="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00AD53"/>
                </a:solidFill>
                <a:latin typeface="Raleway"/>
                <a:ea typeface="DejaVu Sans"/>
              </a:rPr>
              <a:t>Planifier ses événements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00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0" y="2226105"/>
            <a:ext cx="8085600" cy="2526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37018" y="2951018"/>
            <a:ext cx="369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Choisir les personnes pouvant répondre à ce sondage</a:t>
            </a:r>
            <a:endParaRPr lang="fr-FR" sz="2000" dirty="0">
              <a:latin typeface="Raleway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447309" y="2951018"/>
            <a:ext cx="886691" cy="44334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3980" y="5043055"/>
            <a:ext cx="8280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Raleway"/>
              </a:rPr>
              <a:t>Rentrez les adresses mail de vos invités. Ces derniers recevront le lien et ils n’auront plus qu’à cliquer sur celui-ci et répondre ainsi à votre sondage.</a:t>
            </a:r>
            <a:endParaRPr lang="fr-FR" sz="2000" dirty="0">
              <a:latin typeface="Raleway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775855" y="3879273"/>
            <a:ext cx="374072" cy="116378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95160" y="533520"/>
            <a:ext cx="7147058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De planifier à gérer 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07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3" y="1977509"/>
            <a:ext cx="8085600" cy="30239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3981" y="5001451"/>
            <a:ext cx="830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Raleway"/>
              </a:rPr>
              <a:t>Vous retrouvez votre événement planifié dans la partie « Gérer mes </a:t>
            </a:r>
            <a:r>
              <a:rPr lang="fr-FR" dirty="0" err="1" smtClean="0">
                <a:latin typeface="Raleway"/>
              </a:rPr>
              <a:t>éventos</a:t>
            </a:r>
            <a:r>
              <a:rPr lang="fr-FR" dirty="0" smtClean="0">
                <a:latin typeface="Raleway"/>
              </a:rPr>
              <a:t> ».</a:t>
            </a:r>
            <a:endParaRPr lang="fr-FR" dirty="0">
              <a:latin typeface="Raleway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441400" y="2757055"/>
            <a:ext cx="1056382" cy="224439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 smtClean="0">
                <a:solidFill>
                  <a:srgbClr val="0092E2"/>
                </a:solidFill>
                <a:latin typeface="Raleway"/>
                <a:ea typeface="DejaVu Sans"/>
              </a:rPr>
              <a:t>Gérer mes </a:t>
            </a:r>
            <a:r>
              <a:rPr lang="fr-FR" sz="3800" spc="-1" dirty="0" err="1" smtClean="0">
                <a:solidFill>
                  <a:srgbClr val="0092E2"/>
                </a:solidFill>
                <a:latin typeface="Raleway"/>
                <a:ea typeface="DejaVu Sans"/>
              </a:rPr>
              <a:t>éventos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13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440" y="2143125"/>
            <a:ext cx="3600000" cy="6571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0262" y="2241397"/>
            <a:ext cx="262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Raleway"/>
              </a:rPr>
              <a:t>Modifier mes </a:t>
            </a:r>
            <a:r>
              <a:rPr lang="fr-FR" sz="2000" dirty="0" err="1" smtClean="0">
                <a:latin typeface="Raleway"/>
              </a:rPr>
              <a:t>éventos</a:t>
            </a:r>
            <a:endParaRPr lang="fr-FR" sz="2000" dirty="0">
              <a:latin typeface="Raleway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618509" y="2471696"/>
            <a:ext cx="789709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7091" y="3325090"/>
            <a:ext cx="2660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Visualiser les résultats du sondage et savoir ainsi quel invité n’a pas répondu</a:t>
            </a:r>
            <a:endParaRPr lang="fr-FR" sz="2000" dirty="0">
              <a:latin typeface="Raleway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403640" y="2471696"/>
            <a:ext cx="2447924" cy="129674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51565" y="3768436"/>
            <a:ext cx="257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Si besoin envoyer un rappel des invitations</a:t>
            </a:r>
            <a:endParaRPr lang="fr-FR" sz="2000" dirty="0">
              <a:latin typeface="Raleway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488873" y="2641507"/>
            <a:ext cx="83127" cy="112692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003964" y="4710545"/>
            <a:ext cx="214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Le dupliquer</a:t>
            </a:r>
            <a:endParaRPr lang="fr-FR" sz="2000" dirty="0">
              <a:latin typeface="Raleway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4849091" y="2641507"/>
            <a:ext cx="152400" cy="217987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41818" y="3158836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Le clore</a:t>
            </a:r>
            <a:endParaRPr lang="fr-FR" sz="2000" dirty="0">
              <a:latin typeface="Raleway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541818" y="2641507"/>
            <a:ext cx="457199" cy="68358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650182" y="2471696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Le supprimer</a:t>
            </a:r>
            <a:endParaRPr lang="fr-FR" sz="2000" dirty="0">
              <a:latin typeface="Raleway"/>
            </a:endParaRPr>
          </a:p>
        </p:txBody>
      </p:sp>
      <p:cxnSp>
        <p:nvCxnSpPr>
          <p:cNvPr id="36" name="Connecteur droit avec flèche 35"/>
          <p:cNvCxnSpPr>
            <a:endCxn id="32" idx="1"/>
          </p:cNvCxnSpPr>
          <p:nvPr/>
        </p:nvCxnSpPr>
        <p:spPr>
          <a:xfrm>
            <a:off x="5999017" y="2471696"/>
            <a:ext cx="651165" cy="20005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2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202500" y="260719"/>
            <a:ext cx="8567522" cy="6335213"/>
          </a:xfrm>
          <a:prstGeom prst="rect">
            <a:avLst/>
          </a:prstGeom>
          <a:solidFill>
            <a:srgbClr val="F2F2F2">
              <a:alpha val="85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2"/>
          <p:cNvSpPr/>
          <p:nvPr/>
        </p:nvSpPr>
        <p:spPr>
          <a:xfrm>
            <a:off x="1650122" y="506250"/>
            <a:ext cx="71128" cy="1007184"/>
          </a:xfrm>
          <a:prstGeom prst="rect">
            <a:avLst/>
          </a:prstGeom>
          <a:solidFill>
            <a:srgbClr val="66009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"/>
          <p:cNvSpPr/>
          <p:nvPr/>
        </p:nvSpPr>
        <p:spPr>
          <a:xfrm>
            <a:off x="1822500" y="759375"/>
            <a:ext cx="6936384" cy="734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1" tIns="31641" rIns="63281" bIns="31641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72" spc="-1" dirty="0" smtClean="0">
                <a:solidFill>
                  <a:srgbClr val="EB008C"/>
                </a:solidFill>
                <a:latin typeface="Raleway"/>
                <a:ea typeface="DejaVu Sans"/>
              </a:rPr>
              <a:t>Merci de votre attention !</a:t>
            </a:r>
            <a:endParaRPr lang="fr-FR" sz="2672" spc="-1" dirty="0"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2986875" y="3695625"/>
            <a:ext cx="6666806" cy="1511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1" tIns="31641" rIns="63281" bIns="31641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69" spc="-1" dirty="0">
                <a:solidFill>
                  <a:srgbClr val="000000"/>
                </a:solidFill>
                <a:latin typeface="Raleway"/>
                <a:ea typeface="DejaVu Sans"/>
                <a:hlinkClick r:id="rId2"/>
              </a:rPr>
              <a:t>ce.dane@ac-besancon.fr</a:t>
            </a:r>
            <a:endParaRPr lang="fr-FR" sz="1969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969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sz="1266" dirty="0"/>
              <a:t/>
            </a:r>
            <a:br>
              <a:rPr sz="1266" dirty="0"/>
            </a:br>
            <a:r>
              <a:rPr lang="fr-FR" sz="1969" spc="-1" dirty="0">
                <a:solidFill>
                  <a:srgbClr val="000000"/>
                </a:solidFill>
                <a:latin typeface="Raleway"/>
                <a:ea typeface="DejaVu Sans"/>
                <a:hlinkClick r:id="rId3"/>
              </a:rPr>
              <a:t>@</a:t>
            </a:r>
            <a:r>
              <a:rPr lang="fr-FR" sz="1969" spc="-1" dirty="0" err="1">
                <a:solidFill>
                  <a:srgbClr val="000000"/>
                </a:solidFill>
                <a:latin typeface="Raleway"/>
                <a:ea typeface="DejaVu Sans"/>
                <a:hlinkClick r:id="rId3"/>
              </a:rPr>
              <a:t>DANE_acBESANCON</a:t>
            </a:r>
            <a:endParaRPr lang="fr-FR" sz="1969" spc="-1" dirty="0">
              <a:latin typeface="Arial"/>
            </a:endParaRPr>
          </a:p>
        </p:txBody>
      </p:sp>
      <p:pic>
        <p:nvPicPr>
          <p:cNvPr id="379" name="Image 23"/>
          <p:cNvPicPr/>
          <p:nvPr/>
        </p:nvPicPr>
        <p:blipFill>
          <a:blip r:embed="rId4"/>
          <a:stretch/>
        </p:blipFill>
        <p:spPr>
          <a:xfrm>
            <a:off x="3700940" y="5805169"/>
            <a:ext cx="1740488" cy="525994"/>
          </a:xfrm>
          <a:prstGeom prst="rect">
            <a:avLst/>
          </a:prstGeom>
          <a:ln>
            <a:noFill/>
          </a:ln>
        </p:spPr>
      </p:pic>
      <p:pic>
        <p:nvPicPr>
          <p:cNvPr id="380" name="Picture 2"/>
          <p:cNvPicPr/>
          <p:nvPr/>
        </p:nvPicPr>
        <p:blipFill>
          <a:blip r:embed="rId5"/>
          <a:stretch/>
        </p:blipFill>
        <p:spPr>
          <a:xfrm>
            <a:off x="2277112" y="4507397"/>
            <a:ext cx="557888" cy="453853"/>
          </a:xfrm>
          <a:prstGeom prst="rect">
            <a:avLst/>
          </a:prstGeom>
          <a:ln>
            <a:noFill/>
          </a:ln>
        </p:spPr>
      </p:pic>
      <p:pic>
        <p:nvPicPr>
          <p:cNvPr id="381" name="Picture 3"/>
          <p:cNvPicPr/>
          <p:nvPr/>
        </p:nvPicPr>
        <p:blipFill>
          <a:blip r:embed="rId6"/>
          <a:stretch/>
        </p:blipFill>
        <p:spPr>
          <a:xfrm>
            <a:off x="2328750" y="3646772"/>
            <a:ext cx="503213" cy="355641"/>
          </a:xfrm>
          <a:prstGeom prst="rect">
            <a:avLst/>
          </a:prstGeom>
          <a:ln>
            <a:noFill/>
          </a:ln>
        </p:spPr>
      </p:pic>
      <p:pic>
        <p:nvPicPr>
          <p:cNvPr id="382" name="Picture 4"/>
          <p:cNvPicPr/>
          <p:nvPr/>
        </p:nvPicPr>
        <p:blipFill>
          <a:blip r:embed="rId7"/>
          <a:stretch/>
        </p:blipFill>
        <p:spPr>
          <a:xfrm>
            <a:off x="456637" y="506250"/>
            <a:ext cx="960863" cy="960863"/>
          </a:xfrm>
          <a:prstGeom prst="rect">
            <a:avLst/>
          </a:prstGeom>
          <a:ln>
            <a:noFill/>
          </a:ln>
        </p:spPr>
      </p:pic>
      <p:sp>
        <p:nvSpPr>
          <p:cNvPr id="383" name="TextShape 5"/>
          <p:cNvSpPr txBox="1"/>
          <p:nvPr/>
        </p:nvSpPr>
        <p:spPr>
          <a:xfrm>
            <a:off x="318656" y="2305477"/>
            <a:ext cx="6616970" cy="875532"/>
          </a:xfrm>
          <a:prstGeom prst="rect">
            <a:avLst/>
          </a:prstGeom>
          <a:noFill/>
          <a:ln>
            <a:noFill/>
          </a:ln>
        </p:spPr>
        <p:txBody>
          <a:bodyPr wrap="square" lIns="63281" tIns="31641" rIns="63281" bIns="31641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399"/>
              </a:spcBef>
              <a:spcAft>
                <a:spcPts val="399"/>
              </a:spcAft>
            </a:pPr>
            <a:r>
              <a:rPr lang="fr-FR" sz="1758" spc="-1" dirty="0">
                <a:solidFill>
                  <a:srgbClr val="FF0089"/>
                </a:solidFill>
                <a:latin typeface="Raleway"/>
                <a:ea typeface="Helvetica Neue"/>
              </a:rPr>
              <a:t>Pour plus d’informations </a:t>
            </a:r>
            <a:r>
              <a:rPr lang="fr-FR" sz="1758" spc="-1" dirty="0" smtClean="0">
                <a:solidFill>
                  <a:srgbClr val="FF0089"/>
                </a:solidFill>
                <a:latin typeface="Raleway"/>
                <a:ea typeface="Helvetica Neue"/>
              </a:rPr>
              <a:t>: </a:t>
            </a:r>
            <a:r>
              <a:rPr lang="fr-FR" sz="1758" spc="-1" dirty="0" smtClean="0">
                <a:solidFill>
                  <a:srgbClr val="FF0089"/>
                </a:solidFill>
                <a:latin typeface="Raleway"/>
                <a:ea typeface="Helvetica Neue"/>
                <a:hlinkClick r:id="rId8"/>
              </a:rPr>
              <a:t>https://dane.ac-besancon.fr/pause-numerique/</a:t>
            </a:r>
            <a:endParaRPr lang="fr-FR" sz="1758" spc="-1" dirty="0">
              <a:latin typeface="Raleway"/>
            </a:endParaRPr>
          </a:p>
        </p:txBody>
      </p:sp>
      <p:pic>
        <p:nvPicPr>
          <p:cNvPr id="384" name="Image 383"/>
          <p:cNvPicPr/>
          <p:nvPr/>
        </p:nvPicPr>
        <p:blipFill>
          <a:blip r:embed="rId9"/>
          <a:stretch/>
        </p:blipFill>
        <p:spPr>
          <a:xfrm>
            <a:off x="6746034" y="2075625"/>
            <a:ext cx="1607091" cy="16070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5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95159" y="533520"/>
            <a:ext cx="7160913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 smtClean="0">
                <a:solidFill>
                  <a:srgbClr val="00AD53"/>
                </a:solidFill>
                <a:latin typeface="Raleway"/>
                <a:ea typeface="DejaVu Sans"/>
              </a:rPr>
              <a:t>Présentation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04800" y="1845000"/>
            <a:ext cx="8451272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0" strike="noStrike" spc="-1" dirty="0" err="1" smtClean="0">
                <a:solidFill>
                  <a:srgbClr val="000000"/>
                </a:solidFill>
                <a:latin typeface="Raleway"/>
                <a:ea typeface="DejaVu Sans"/>
              </a:rPr>
              <a:t>Evento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Raleway"/>
                <a:ea typeface="DejaVu Sans"/>
              </a:rPr>
              <a:t> est un service développé par RENATER qui vous permet de planifier et gérer vos événements en quelques clics.</a:t>
            </a:r>
          </a:p>
          <a:p>
            <a:pPr>
              <a:lnSpc>
                <a:spcPct val="100000"/>
              </a:lnSpc>
            </a:pPr>
            <a:endParaRPr lang="fr-FR" sz="2800" spc="-1" dirty="0">
              <a:solidFill>
                <a:srgbClr val="000000"/>
              </a:solidFill>
              <a:latin typeface="Raleway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 smtClean="0">
              <a:solidFill>
                <a:srgbClr val="000000"/>
              </a:solidFill>
              <a:latin typeface="Raleway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800" spc="-1" dirty="0">
              <a:solidFill>
                <a:srgbClr val="000000"/>
              </a:solidFill>
              <a:latin typeface="Raleway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</p:txBody>
      </p:sp>
      <p:pic>
        <p:nvPicPr>
          <p:cNvPr id="100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0" y="3617280"/>
            <a:ext cx="4082400" cy="162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24400" y="3588327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se connecter à </a:t>
            </a:r>
          </a:p>
          <a:p>
            <a:r>
              <a:rPr lang="fr-FR" dirty="0" smtClean="0">
                <a:hlinkClick r:id="rId5"/>
              </a:rPr>
              <a:t>https://pia.ac-besancon.fr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Se munir de son identifiant et de son mot de passe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95160" y="533520"/>
            <a:ext cx="7147058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Ajouter le widget dans </a:t>
            </a:r>
            <a:r>
              <a:rPr lang="fr-FR" sz="3800" b="0" strike="noStrike" spc="-1" dirty="0" err="1" smtClean="0">
                <a:solidFill>
                  <a:srgbClr val="EB008C"/>
                </a:solidFill>
                <a:latin typeface="Raleway"/>
                <a:ea typeface="DejaVu Sans"/>
              </a:rPr>
              <a:t>Pratic</a:t>
            </a:r>
            <a:r>
              <a:rPr lang="fr-FR" sz="3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+ 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286227" y="1845000"/>
            <a:ext cx="8455991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spc="-1" dirty="0" smtClean="0">
                <a:solidFill>
                  <a:srgbClr val="000000"/>
                </a:solidFill>
                <a:latin typeface="Raleway"/>
                <a:ea typeface="DejaVu Sans"/>
              </a:rPr>
              <a:t>Dans la partie supérieure, cliquez sur l’onglet « Ajouter des widgets »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07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7" y="3604320"/>
            <a:ext cx="8570106" cy="6480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3701160" y="2726640"/>
            <a:ext cx="3461640" cy="120168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92E2"/>
                </a:solidFill>
                <a:latin typeface="Raleway"/>
                <a:ea typeface="DejaVu Sans"/>
              </a:rPr>
              <a:t>I</a:t>
            </a:r>
            <a:r>
              <a:rPr lang="fr-FR" sz="3800" b="0" strike="noStrike" spc="-1" dirty="0" smtClean="0">
                <a:solidFill>
                  <a:srgbClr val="0092E2"/>
                </a:solidFill>
                <a:latin typeface="Raleway"/>
                <a:ea typeface="DejaVu Sans"/>
              </a:rPr>
              <a:t>nstaller le widget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265058" y="1614082"/>
            <a:ext cx="3761368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spc="-1" dirty="0" smtClean="0">
                <a:solidFill>
                  <a:srgbClr val="000000"/>
                </a:solidFill>
                <a:latin typeface="Raleway"/>
                <a:ea typeface="DejaVu Sans"/>
              </a:rPr>
              <a:t>Ouvrir la fenêtre se trouvant à gauche</a:t>
            </a:r>
            <a:endParaRPr lang="fr-FR" sz="2000" b="0" strike="noStrike" spc="-1" dirty="0">
              <a:latin typeface="Arial"/>
            </a:endParaRPr>
          </a:p>
        </p:txBody>
      </p:sp>
      <p:pic>
        <p:nvPicPr>
          <p:cNvPr id="113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0" y="2726640"/>
            <a:ext cx="2954348" cy="18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426" y="1867724"/>
            <a:ext cx="2829947" cy="18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451" y="4005360"/>
            <a:ext cx="3047143" cy="18000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500488" y="2232086"/>
            <a:ext cx="702093" cy="59574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269090" y="2232086"/>
            <a:ext cx="5408801" cy="26363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50271" y="2495722"/>
            <a:ext cx="218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aleway"/>
              </a:rPr>
              <a:t>Cherchez le </a:t>
            </a:r>
            <a:r>
              <a:rPr lang="fr-FR" dirty="0" smtClean="0">
                <a:latin typeface="Raleway"/>
              </a:rPr>
              <a:t>widget « </a:t>
            </a:r>
            <a:r>
              <a:rPr lang="fr-FR" dirty="0" err="1" smtClean="0">
                <a:latin typeface="Raleway"/>
              </a:rPr>
              <a:t>Evento</a:t>
            </a:r>
            <a:r>
              <a:rPr lang="fr-FR" dirty="0" smtClean="0">
                <a:latin typeface="Raleway"/>
              </a:rPr>
              <a:t> »</a:t>
            </a:r>
            <a:endParaRPr lang="fr-FR" dirty="0">
              <a:latin typeface="Raleway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441399" y="3142053"/>
            <a:ext cx="1700623" cy="25231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345382" y="3184715"/>
            <a:ext cx="804314" cy="142567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403640" y="4905360"/>
            <a:ext cx="403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Cliquez </a:t>
            </a:r>
            <a:r>
              <a:rPr lang="fr-FR" sz="2000" dirty="0" smtClean="0">
                <a:latin typeface="Raleway"/>
              </a:rPr>
              <a:t>pour installer le widget</a:t>
            </a:r>
            <a:endParaRPr lang="fr-FR" sz="2000" dirty="0">
              <a:latin typeface="Raleway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946073" y="5098473"/>
            <a:ext cx="886691" cy="2770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F69C26"/>
                </a:solidFill>
                <a:latin typeface="Raleway"/>
                <a:ea typeface="DejaVu Sans"/>
              </a:rPr>
              <a:t>Installation (suite)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90945" y="1845000"/>
            <a:ext cx="8492837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spc="-1" dirty="0" smtClean="0">
                <a:solidFill>
                  <a:srgbClr val="000000"/>
                </a:solidFill>
                <a:latin typeface="Raleway"/>
                <a:ea typeface="DejaVu Sans"/>
              </a:rPr>
              <a:t>Une fois le widget « </a:t>
            </a:r>
            <a:r>
              <a:rPr lang="fr-FR" sz="2800" spc="-1" dirty="0" err="1" smtClean="0">
                <a:solidFill>
                  <a:srgbClr val="000000"/>
                </a:solidFill>
                <a:latin typeface="Raleway"/>
                <a:ea typeface="DejaVu Sans"/>
              </a:rPr>
              <a:t>Evento</a:t>
            </a:r>
            <a:r>
              <a:rPr lang="fr-FR" sz="2800" spc="-1" dirty="0" smtClean="0">
                <a:solidFill>
                  <a:srgbClr val="000000"/>
                </a:solidFill>
                <a:latin typeface="Raleway"/>
                <a:ea typeface="DejaVu Sans"/>
              </a:rPr>
              <a:t> » ajouté sur votre page, vous êtes prêt/prête à planifier et gérer vos événements.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19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07" y="4442113"/>
            <a:ext cx="4320000" cy="12194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09" y="3436199"/>
            <a:ext cx="2853251" cy="18000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493818" y="2285820"/>
            <a:ext cx="1510146" cy="238316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073236" y="2285820"/>
            <a:ext cx="3796146" cy="215629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00AD53"/>
                </a:solidFill>
                <a:latin typeface="Raleway"/>
                <a:ea typeface="DejaVu Sans"/>
              </a:rPr>
              <a:t>Planifier ses événements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971639" y="1845000"/>
            <a:ext cx="7382651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spc="-1" dirty="0" smtClean="0">
                <a:latin typeface="Raleway"/>
              </a:rPr>
              <a:t>La première phase va consister à planifier un événement.</a:t>
            </a:r>
            <a:endParaRPr lang="fr-FR" sz="2000" b="0" strike="noStrike" spc="-1" dirty="0">
              <a:latin typeface="Raleway"/>
            </a:endParaRPr>
          </a:p>
        </p:txBody>
      </p:sp>
      <p:pic>
        <p:nvPicPr>
          <p:cNvPr id="100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15" y="2726640"/>
            <a:ext cx="6953250" cy="296227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898073" y="2230582"/>
            <a:ext cx="1163782" cy="20227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2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EB008C"/>
                </a:solidFill>
                <a:latin typeface="Raleway"/>
                <a:ea typeface="DejaVu Sans"/>
              </a:rPr>
              <a:t>Planifier ses événements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33980" y="1495080"/>
            <a:ext cx="2336929" cy="615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strike="noStrike" spc="-1" dirty="0" smtClean="0">
                <a:latin typeface="Raleway"/>
              </a:rPr>
              <a:t>Donnez un titre à votre événement</a:t>
            </a:r>
            <a:endParaRPr lang="fr-FR" sz="2000" b="0" strike="noStrike" spc="-1" dirty="0">
              <a:latin typeface="Raleway"/>
            </a:endParaRPr>
          </a:p>
        </p:txBody>
      </p:sp>
      <p:pic>
        <p:nvPicPr>
          <p:cNvPr id="107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0" y="2285820"/>
            <a:ext cx="8086565" cy="326707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872836" y="2110860"/>
            <a:ext cx="396254" cy="117266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401569" y="1577934"/>
            <a:ext cx="233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Indiquez une date de clôture</a:t>
            </a:r>
            <a:endParaRPr lang="fr-FR" sz="2000" dirty="0">
              <a:latin typeface="Raleway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070963" y="2285820"/>
            <a:ext cx="3043837" cy="192596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80909" y="1357200"/>
            <a:ext cx="193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Décrivez votre événement</a:t>
            </a:r>
            <a:endParaRPr lang="fr-FR" sz="2000" dirty="0">
              <a:latin typeface="Raleway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151418" y="2065086"/>
            <a:ext cx="1163782" cy="185427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6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0092E2"/>
                </a:solidFill>
                <a:latin typeface="Raleway"/>
                <a:ea typeface="DejaVu Sans"/>
              </a:rPr>
              <a:t>Planifier ses événements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13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6" y="3468363"/>
            <a:ext cx="8085600" cy="12002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5753" y="1823796"/>
            <a:ext cx="809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Vous allez pouvoir ajouter des questions/donner des consignes à vos invités, ajouter une ou plusieurs dates en indiquant le/les créneaux pour chacune.</a:t>
            </a:r>
            <a:endParaRPr lang="fr-FR" sz="2000" dirty="0">
              <a:latin typeface="Raleway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595160" y="2119745"/>
            <a:ext cx="2713604" cy="177338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9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 smtClean="0">
                <a:solidFill>
                  <a:srgbClr val="F69C26"/>
                </a:solidFill>
                <a:latin typeface="Raleway"/>
                <a:ea typeface="DejaVu Sans"/>
              </a:rPr>
              <a:t>Planifier ses événements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19" name="Image 23"/>
          <p:cNvPicPr/>
          <p:nvPr/>
        </p:nvPicPr>
        <p:blipFill>
          <a:blip r:embed="rId2"/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48560"/>
            <a:ext cx="835110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0" y="2352568"/>
            <a:ext cx="8085600" cy="19851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5640" y="1505261"/>
            <a:ext cx="225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Exemple de question/consigne</a:t>
            </a:r>
            <a:endParaRPr lang="fr-FR" sz="2000" dirty="0">
              <a:latin typeface="Raleway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69090" y="2213147"/>
            <a:ext cx="169830" cy="2668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701160" y="1505261"/>
            <a:ext cx="314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/>
              </a:rPr>
              <a:t>Une ou plusieurs dates peuvent être proposées</a:t>
            </a:r>
            <a:endParaRPr lang="fr-FR" sz="2000" dirty="0">
              <a:latin typeface="Raleway"/>
            </a:endParaRPr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>
          <a:xfrm flipH="1">
            <a:off x="1403640" y="1859204"/>
            <a:ext cx="2297520" cy="124421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701160" y="3241964"/>
            <a:ext cx="376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Raleway"/>
              </a:rPr>
              <a:t>Indiquez les créneaux horaires.</a:t>
            </a:r>
          </a:p>
          <a:p>
            <a:pPr algn="just"/>
            <a:r>
              <a:rPr lang="fr-FR" sz="2000" dirty="0" smtClean="0">
                <a:latin typeface="Raleway"/>
              </a:rPr>
              <a:t>Si pour la même journée, vous avez d’autres créneaux à proposer, cliquez sur +.</a:t>
            </a:r>
            <a:endParaRPr lang="fr-FR" sz="2000" dirty="0">
              <a:latin typeface="Raleway"/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2424546" y="3241966"/>
            <a:ext cx="1276614" cy="66171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1"/>
          </p:cNvCxnSpPr>
          <p:nvPr/>
        </p:nvCxnSpPr>
        <p:spPr>
          <a:xfrm flipH="1">
            <a:off x="1403640" y="1859204"/>
            <a:ext cx="2297520" cy="208934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272145" y="3546764"/>
            <a:ext cx="1537855" cy="790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4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282</Words>
  <Application>Microsoft Office PowerPoint</Application>
  <PresentationFormat>Affichage à l'écran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DejaVu Sans</vt:lpstr>
      <vt:lpstr>Helvetica Neue</vt:lpstr>
      <vt:lpstr>Raleway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bonzoms</dc:creator>
  <dc:description/>
  <cp:lastModifiedBy>superu</cp:lastModifiedBy>
  <cp:revision>77</cp:revision>
  <cp:lastPrinted>2017-12-20T17:35:17Z</cp:lastPrinted>
  <dcterms:modified xsi:type="dcterms:W3CDTF">2020-01-31T16:40:26Z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