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Lst>
  <p:notesMasterIdLst>
    <p:notesMasterId r:id="rId30"/>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pPr algn="ctr"/>
            <a:r>
              <a:rPr lang="fr-FR" sz="4400" b="0" u="none" strike="noStrike">
                <a:solidFill>
                  <a:srgbClr val="000000"/>
                </a:solidFill>
                <a:uFillTx/>
                <a:latin typeface="Arial"/>
              </a:rPr>
              <a:t>Cliquez pour déplacer la diapo</a:t>
            </a:r>
          </a:p>
        </p:txBody>
      </p:sp>
      <p:sp>
        <p:nvSpPr>
          <p:cNvPr id="68"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fr-FR" sz="2000" b="0" u="none" strike="noStrike">
                <a:solidFill>
                  <a:srgbClr val="000000"/>
                </a:solidFill>
                <a:uFillTx/>
                <a:latin typeface="Arial"/>
              </a:rPr>
              <a:t>Cliquez pour modifier le format des notes</a:t>
            </a:r>
          </a:p>
        </p:txBody>
      </p:sp>
      <p:sp>
        <p:nvSpPr>
          <p:cNvPr id="69"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FR" sz="1400" b="0" u="none" strike="noStrike">
                <a:solidFill>
                  <a:srgbClr val="000000"/>
                </a:solidFill>
                <a:uFillTx/>
                <a:latin typeface="Times New Roman"/>
              </a:rPr>
              <a:t> </a:t>
            </a:r>
          </a:p>
        </p:txBody>
      </p:sp>
      <p:sp>
        <p:nvSpPr>
          <p:cNvPr id="70" name="PlaceHolder 4"/>
          <p:cNvSpPr>
            <a:spLocks noGrp="1"/>
          </p:cNvSpPr>
          <p:nvPr>
            <p:ph type="dt" idx="22"/>
          </p:nvPr>
        </p:nvSpPr>
        <p:spPr>
          <a:xfrm>
            <a:off x="4278960" y="0"/>
            <a:ext cx="3280680" cy="534240"/>
          </a:xfrm>
          <a:prstGeom prst="rect">
            <a:avLst/>
          </a:prstGeom>
          <a:noFill/>
          <a:ln w="0">
            <a:noFill/>
          </a:ln>
        </p:spPr>
        <p:txBody>
          <a:bodyPr lIns="0" tIns="0" rIns="0" bIns="0" anchor="t">
            <a:noAutofit/>
          </a:bodyPr>
          <a:lstStyle>
            <a:lvl1pPr indent="0" algn="r">
              <a:buNone/>
              <a:defRPr lang="fr-FR" sz="1400" b="0" u="none" strike="noStrike">
                <a:solidFill>
                  <a:srgbClr val="000000"/>
                </a:solidFill>
                <a:uFillTx/>
                <a:latin typeface="Times New Roman"/>
              </a:defRPr>
            </a:lvl1pPr>
          </a:lstStyle>
          <a:p>
            <a:pPr indent="0" algn="r">
              <a:buNone/>
            </a:pPr>
            <a:r>
              <a:rPr lang="fr-FR" sz="1400" b="0" u="none" strike="noStrike">
                <a:solidFill>
                  <a:srgbClr val="000000"/>
                </a:solidFill>
                <a:uFillTx/>
                <a:latin typeface="Times New Roman"/>
              </a:rPr>
              <a:t> </a:t>
            </a:r>
          </a:p>
        </p:txBody>
      </p:sp>
      <p:sp>
        <p:nvSpPr>
          <p:cNvPr id="71" name="PlaceHolder 5"/>
          <p:cNvSpPr>
            <a:spLocks noGrp="1"/>
          </p:cNvSpPr>
          <p:nvPr>
            <p:ph type="ftr" idx="23"/>
          </p:nvPr>
        </p:nvSpPr>
        <p:spPr>
          <a:xfrm>
            <a:off x="0" y="10157400"/>
            <a:ext cx="3280680" cy="534240"/>
          </a:xfrm>
          <a:prstGeom prst="rect">
            <a:avLst/>
          </a:prstGeom>
          <a:noFill/>
          <a:ln w="0">
            <a:noFill/>
          </a:ln>
        </p:spPr>
        <p:txBody>
          <a:bodyPr lIns="0" tIns="0" rIns="0" bIns="0" anchor="b">
            <a:noAutofit/>
          </a:bodyPr>
          <a:lstStyle>
            <a:lvl1pPr indent="0">
              <a:buNone/>
              <a:defRPr lang="fr-FR" sz="1400" b="0" u="none" strike="noStrike">
                <a:solidFill>
                  <a:srgbClr val="000000"/>
                </a:solidFill>
                <a:uFillTx/>
                <a:latin typeface="Times New Roman"/>
              </a:defRPr>
            </a:lvl1pPr>
          </a:lstStyle>
          <a:p>
            <a:pPr indent="0">
              <a:buNone/>
            </a:pPr>
            <a:r>
              <a:rPr lang="fr-FR" sz="1400" b="0" u="none" strike="noStrike">
                <a:solidFill>
                  <a:srgbClr val="000000"/>
                </a:solidFill>
                <a:uFillTx/>
                <a:latin typeface="Times New Roman"/>
              </a:rPr>
              <a:t> </a:t>
            </a:r>
          </a:p>
        </p:txBody>
      </p:sp>
      <p:sp>
        <p:nvSpPr>
          <p:cNvPr id="72" name="PlaceHolder 6"/>
          <p:cNvSpPr>
            <a:spLocks noGrp="1"/>
          </p:cNvSpPr>
          <p:nvPr>
            <p:ph type="sldNum" idx="24"/>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u="none" strike="noStrike">
                <a:solidFill>
                  <a:srgbClr val="000000"/>
                </a:solidFill>
                <a:uFillTx/>
                <a:latin typeface="Times New Roman"/>
              </a:defRPr>
            </a:lvl1pPr>
          </a:lstStyle>
          <a:p>
            <a:pPr indent="0" algn="r">
              <a:buNone/>
            </a:pPr>
            <a:fld id="{5E4C68E5-AEDC-4C5C-B0B2-2A3632F4EC48}" type="slidenum">
              <a:rPr lang="fr-FR" sz="1400" b="0" u="none" strike="noStrike">
                <a:solidFill>
                  <a:srgbClr val="000000"/>
                </a:solidFill>
                <a:uFillTx/>
                <a:latin typeface="Times New Roman"/>
              </a:rPr>
              <a:t>‹N°›</a:t>
            </a:fld>
            <a:endParaRPr lang="fr-FR"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noRot="1" noChangeAspect="1"/>
          </p:cNvSpPr>
          <p:nvPr>
            <p:ph type="sldImg"/>
          </p:nvPr>
        </p:nvSpPr>
        <p:spPr>
          <a:xfrm>
            <a:off x="573088" y="1336675"/>
            <a:ext cx="6411912" cy="3606800"/>
          </a:xfrm>
          <a:prstGeom prst="rect">
            <a:avLst/>
          </a:prstGeom>
          <a:ln w="0">
            <a:noFill/>
          </a:ln>
        </p:spPr>
      </p:sp>
      <p:sp>
        <p:nvSpPr>
          <p:cNvPr id="166" name="PlaceHolder 2"/>
          <p:cNvSpPr>
            <a:spLocks noGrp="1"/>
          </p:cNvSpPr>
          <p:nvPr>
            <p:ph type="body"/>
          </p:nvPr>
        </p:nvSpPr>
        <p:spPr>
          <a:xfrm>
            <a:off x="755640" y="5145120"/>
            <a:ext cx="6046920" cy="4208760"/>
          </a:xfrm>
          <a:prstGeom prst="rect">
            <a:avLst/>
          </a:prstGeom>
          <a:noFill/>
          <a:ln w="0">
            <a:noFill/>
          </a:ln>
        </p:spPr>
        <p:txBody>
          <a:bodyPr lIns="91440" tIns="45720" rIns="91440" bIns="45720" anchor="t">
            <a:noAutofit/>
          </a:bodyPr>
          <a:lstStyle/>
          <a:p>
            <a:pPr marL="216000" indent="-216000">
              <a:buNone/>
            </a:pPr>
            <a:endParaRPr lang="fr-FR" sz="1800" b="0" u="none" strike="noStrike">
              <a:solidFill>
                <a:srgbClr val="000000"/>
              </a:solidFill>
              <a:uFillTx/>
              <a:latin typeface="Arial"/>
            </a:endParaRPr>
          </a:p>
        </p:txBody>
      </p:sp>
      <p:sp>
        <p:nvSpPr>
          <p:cNvPr id="167" name="PlaceHolder 3"/>
          <p:cNvSpPr>
            <a:spLocks noGrp="1"/>
          </p:cNvSpPr>
          <p:nvPr>
            <p:ph type="sldNum" idx="68"/>
          </p:nvPr>
        </p:nvSpPr>
        <p:spPr>
          <a:xfrm>
            <a:off x="4281480" y="10155240"/>
            <a:ext cx="3275280" cy="534960"/>
          </a:xfrm>
          <a:prstGeom prst="rect">
            <a:avLst/>
          </a:prstGeom>
          <a:noFill/>
          <a:ln w="0">
            <a:noFill/>
          </a:ln>
        </p:spPr>
        <p:txBody>
          <a:bodyPr lIns="91440" tIns="45720" rIns="91440" bIns="45720" anchor="b">
            <a:noAutofit/>
          </a:bodyPr>
          <a:lstStyle>
            <a:lvl1pPr indent="0" algn="r">
              <a:lnSpc>
                <a:spcPct val="100000"/>
              </a:lnSpc>
              <a:buNone/>
              <a:tabLst>
                <a:tab pos="0" algn="l"/>
              </a:tabLst>
              <a:defRPr lang="fr-FR" sz="1200" b="0" u="none" strike="noStrike">
                <a:solidFill>
                  <a:srgbClr val="000000"/>
                </a:solidFill>
                <a:uFillTx/>
                <a:latin typeface="Times New Roman"/>
              </a:defRPr>
            </a:lvl1pPr>
          </a:lstStyle>
          <a:p>
            <a:pPr indent="0" algn="r">
              <a:lnSpc>
                <a:spcPct val="100000"/>
              </a:lnSpc>
              <a:buNone/>
              <a:tabLst>
                <a:tab pos="0" algn="l"/>
              </a:tabLst>
            </a:pPr>
            <a:fld id="{44486992-8253-408D-9B98-70E243D8AA80}" type="slidenum">
              <a:rPr lang="fr-FR" sz="1200" b="0" u="none" strike="noStrike">
                <a:solidFill>
                  <a:srgbClr val="000000"/>
                </a:solidFill>
                <a:uFillTx/>
                <a:latin typeface="Times New Roman"/>
              </a:rPr>
              <a:t>1</a:t>
            </a:fld>
            <a:endParaRPr lang="fr-FR" sz="1200" b="0" u="none" strike="noStrike">
              <a:solidFill>
                <a:srgbClr val="000000"/>
              </a:solidFill>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du diaporama">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u="none" strike="noStrike">
              <a:solidFill>
                <a:srgbClr val="000000"/>
              </a:solidFill>
              <a:uFillTx/>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u="none" strike="noStrike">
              <a:solidFill>
                <a:srgbClr val="000000"/>
              </a:solidFill>
              <a:uFillTx/>
              <a:latin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re du diaporama_">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u="none" strike="noStrike">
              <a:solidFill>
                <a:srgbClr val="000000"/>
              </a:solidFill>
              <a:uFillTx/>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u="none" strike="noStrike">
              <a:solidFill>
                <a:srgbClr val="000000"/>
              </a:solidFill>
              <a:uFillTx/>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spositive de fin_">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u="none" strike="noStrike">
              <a:solidFill>
                <a:srgbClr val="000000"/>
              </a:solidFill>
              <a:uFillTx/>
              <a:latin typeface="Arial"/>
            </a:endParaRPr>
          </a:p>
        </p:txBody>
      </p:sp>
      <p:sp>
        <p:nvSpPr>
          <p:cNvPr id="5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u="none" strike="noStrike">
              <a:solidFill>
                <a:srgbClr val="000000"/>
              </a:solidFill>
              <a:uFillTx/>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ndard">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u="none" strike="noStrike">
              <a:solidFill>
                <a:srgbClr val="000000"/>
              </a:solidFill>
              <a:uFillTx/>
              <a:latin typeface="Arial"/>
            </a:endParaRPr>
          </a:p>
        </p:txBody>
      </p:sp>
      <p:sp>
        <p:nvSpPr>
          <p:cNvPr id="6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u="none" strike="noStrike">
              <a:solidFill>
                <a:srgbClr val="000000"/>
              </a:solidFill>
              <a:uFillTx/>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ndard 1">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u="none" strike="noStrike">
              <a:solidFill>
                <a:srgbClr val="000000"/>
              </a:solidFill>
              <a:uFillTx/>
              <a:latin typeface="Arial"/>
            </a:endParaRPr>
          </a:p>
        </p:txBody>
      </p:sp>
      <p:sp>
        <p:nvSpPr>
          <p:cNvPr id="6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u="none" strike="noStrike">
              <a:solidFill>
                <a:srgbClr val="000000"/>
              </a:solidFill>
              <a:uFillTx/>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tandard 1">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1049652F-C321-4F52-A247-F03FB3803C37}" type="slidenum">
              <a:t>‹N°›</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itre et contenu">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BF6F2A9C-2C34-4E0C-9576-849AA12889E0}" type="slidenum">
              <a:t>‹N°›</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itre seul">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1C31BDA9-000D-4B6A-9489-0F72AD76FAB5}" type="slidenum">
              <a:t>‹N°›</a:t>
            </a:fld>
            <a:endParaRPr/>
          </a:p>
        </p:txBody>
      </p:sp>
      <p:sp>
        <p:nvSpPr>
          <p:cNvPr id="4" name="PlaceHolder 3"/>
          <p:cNvSpPr>
            <a:spLocks noGrp="1"/>
          </p:cNvSpPr>
          <p:nvPr>
            <p:ph type="dt" idx="9"/>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lstStyle/>
          <a:p>
            <a:r>
              <a:t>Footer</a:t>
            </a:r>
          </a:p>
        </p:txBody>
      </p:sp>
      <p:sp>
        <p:nvSpPr>
          <p:cNvPr id="3" name="PlaceHolder 2"/>
          <p:cNvSpPr>
            <a:spLocks noGrp="1"/>
          </p:cNvSpPr>
          <p:nvPr>
            <p:ph type="sldNum" idx="11"/>
          </p:nvPr>
        </p:nvSpPr>
        <p:spPr/>
        <p:txBody>
          <a:bodyPr/>
          <a:lstStyle/>
          <a:p>
            <a:fld id="{1879CA10-248E-4769-87C0-56440A2468AB}" type="slidenum">
              <a:t>‹N°›</a:t>
            </a:fld>
            <a:endParaRPr/>
          </a:p>
        </p:txBody>
      </p:sp>
      <p:sp>
        <p:nvSpPr>
          <p:cNvPr id="4" name="PlaceHolder 3"/>
          <p:cNvSpPr>
            <a:spLocks noGrp="1"/>
          </p:cNvSpPr>
          <p:nvPr>
            <p:ph type="dt" idx="12"/>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rois contenus">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lstStyle/>
          <a:p>
            <a:r>
              <a:t>Footer</a:t>
            </a:r>
          </a:p>
        </p:txBody>
      </p:sp>
      <p:sp>
        <p:nvSpPr>
          <p:cNvPr id="3" name="PlaceHolder 2"/>
          <p:cNvSpPr>
            <a:spLocks noGrp="1"/>
          </p:cNvSpPr>
          <p:nvPr>
            <p:ph type="sldNum" idx="14"/>
          </p:nvPr>
        </p:nvSpPr>
        <p:spPr/>
        <p:txBody>
          <a:bodyPr/>
          <a:lstStyle/>
          <a:p>
            <a:fld id="{41B4C18F-A33E-440A-90DD-9E0ADB841535}" type="slidenum">
              <a:t>‹N°›</a:t>
            </a:fld>
            <a:endParaRPr/>
          </a:p>
        </p:txBody>
      </p:sp>
      <p:sp>
        <p:nvSpPr>
          <p:cNvPr id="4" name="PlaceHolder 3"/>
          <p:cNvSpPr>
            <a:spLocks noGrp="1"/>
          </p:cNvSpPr>
          <p:nvPr>
            <p:ph type="dt" idx="15"/>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Disposition 2 contenus">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lstStyle/>
          <a:p>
            <a:r>
              <a:t>Footer</a:t>
            </a:r>
          </a:p>
        </p:txBody>
      </p:sp>
      <p:sp>
        <p:nvSpPr>
          <p:cNvPr id="3" name="PlaceHolder 2"/>
          <p:cNvSpPr>
            <a:spLocks noGrp="1"/>
          </p:cNvSpPr>
          <p:nvPr>
            <p:ph type="sldNum" idx="17"/>
          </p:nvPr>
        </p:nvSpPr>
        <p:spPr/>
        <p:txBody>
          <a:bodyPr/>
          <a:lstStyle/>
          <a:p>
            <a:fld id="{9848298A-F53F-44AF-9423-8BA5F75EBB16}" type="slidenum">
              <a:t>‹N°›</a:t>
            </a:fld>
            <a:endParaRPr/>
          </a:p>
        </p:txBody>
      </p:sp>
      <p:sp>
        <p:nvSpPr>
          <p:cNvPr id="4" name="PlaceHolder 3"/>
          <p:cNvSpPr>
            <a:spLocks noGrp="1"/>
          </p:cNvSpPr>
          <p:nvPr>
            <p:ph type="dt" idx="18"/>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Dispositive de fin">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itre seul_">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lstStyle/>
          <a:p>
            <a:r>
              <a:t>Footer</a:t>
            </a:r>
          </a:p>
        </p:txBody>
      </p:sp>
      <p:sp>
        <p:nvSpPr>
          <p:cNvPr id="3" name="PlaceHolder 2"/>
          <p:cNvSpPr>
            <a:spLocks noGrp="1"/>
          </p:cNvSpPr>
          <p:nvPr>
            <p:ph type="sldNum" idx="20"/>
          </p:nvPr>
        </p:nvSpPr>
        <p:spPr/>
        <p:txBody>
          <a:bodyPr/>
          <a:lstStyle/>
          <a:p>
            <a:fld id="{8313BAFE-9317-40FC-AE83-8664B6A12985}" type="slidenum">
              <a:t>‹N°›</a:t>
            </a:fld>
            <a:endParaRPr/>
          </a:p>
        </p:txBody>
      </p:sp>
      <p:sp>
        <p:nvSpPr>
          <p:cNvPr id="4" name="PlaceHolder 3"/>
          <p:cNvSpPr>
            <a:spLocks noGrp="1"/>
          </p:cNvSpPr>
          <p:nvPr>
            <p:ph type="dt" idx="2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7" descr="Une image contenant texte, Police, capture d’écran, logo&#10;&#10;Description générée automatiquement"/>
          <p:cNvPicPr/>
          <p:nvPr/>
        </p:nvPicPr>
        <p:blipFill>
          <a:blip r:embed="rId3"/>
          <a:stretch/>
        </p:blipFill>
        <p:spPr>
          <a:xfrm>
            <a:off x="360000" y="108000"/>
            <a:ext cx="2744280" cy="1759320"/>
          </a:xfrm>
          <a:prstGeom prst="rect">
            <a:avLst/>
          </a:prstGeom>
          <a:ln w="0">
            <a:noFill/>
          </a:ln>
        </p:spPr>
      </p:pic>
      <p:sp>
        <p:nvSpPr>
          <p:cNvPr id="3"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fr-FR" sz="1800" b="0" u="none" strike="noStrike">
                <a:solidFill>
                  <a:srgbClr val="000000"/>
                </a:solidFill>
                <a:uFillTx/>
                <a:latin typeface="Arial"/>
              </a:rPr>
              <a:t>Cliquez pour éditer le format du texte-titre</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 name="Image 7" descr="Une image contenant texte, Police, capture d’écran, logo&#10;&#10;Description générée automatiquement"/>
          <p:cNvPicPr/>
          <p:nvPr/>
        </p:nvPicPr>
        <p:blipFill>
          <a:blip r:embed="rId3"/>
          <a:stretch/>
        </p:blipFill>
        <p:spPr>
          <a:xfrm>
            <a:off x="360000" y="108000"/>
            <a:ext cx="2743200" cy="1758240"/>
          </a:xfrm>
          <a:prstGeom prst="rect">
            <a:avLst/>
          </a:prstGeom>
          <a:ln w="0">
            <a:noFill/>
          </a:ln>
        </p:spPr>
      </p:pic>
      <p:sp>
        <p:nvSpPr>
          <p:cNvPr id="47"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fr-FR" sz="1800" b="0" u="none" strike="noStrike">
                <a:solidFill>
                  <a:srgbClr val="000000"/>
                </a:solidFill>
                <a:uFillTx/>
                <a:latin typeface="Arial"/>
              </a:rPr>
              <a:t>Cliquez pour éditer le format du texte-titre</a:t>
            </a: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u="none" strike="noStrike">
                <a:solidFill>
                  <a:srgbClr val="000000"/>
                </a:solidFill>
                <a:uFillTx/>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u="none" strike="noStrike">
                <a:solidFill>
                  <a:srgbClr val="000000"/>
                </a:solidFill>
                <a:uFillTx/>
                <a:latin typeface="Arial"/>
              </a:rPr>
              <a:t>Second niveau de plan</a:t>
            </a:r>
          </a:p>
          <a:p>
            <a:pPr marL="1296000" lvl="2" indent="-288000">
              <a:spcBef>
                <a:spcPts val="850"/>
              </a:spcBef>
              <a:buClr>
                <a:srgbClr val="000000"/>
              </a:buClr>
              <a:buSzPct val="45000"/>
              <a:buFont typeface="Wingdings" charset="2"/>
              <a:buChar char=""/>
            </a:pPr>
            <a:r>
              <a:rPr lang="fr-FR" sz="2400" b="0" u="none" strike="noStrike">
                <a:solidFill>
                  <a:srgbClr val="000000"/>
                </a:solidFill>
                <a:uFillTx/>
                <a:latin typeface="Arial"/>
              </a:rPr>
              <a:t>Troisième niveau de plan</a:t>
            </a:r>
          </a:p>
          <a:p>
            <a:pPr marL="1728000" lvl="3" indent="-216000">
              <a:spcBef>
                <a:spcPts val="567"/>
              </a:spcBef>
              <a:buClr>
                <a:srgbClr val="000000"/>
              </a:buClr>
              <a:buSzPct val="75000"/>
              <a:buFont typeface="Symbol" charset="2"/>
              <a:buChar char=""/>
            </a:pPr>
            <a:r>
              <a:rPr lang="fr-FR" sz="2000" b="0" u="none" strike="noStrike">
                <a:solidFill>
                  <a:srgbClr val="000000"/>
                </a:solidFill>
                <a:uFillTx/>
                <a:latin typeface="Arial"/>
              </a:rPr>
              <a:t>Quatrième niveau de plan</a:t>
            </a:r>
          </a:p>
          <a:p>
            <a:pPr marL="2160000" lvl="4" indent="-216000">
              <a:spcBef>
                <a:spcPts val="283"/>
              </a:spcBef>
              <a:buClr>
                <a:srgbClr val="000000"/>
              </a:buClr>
              <a:buSzPct val="45000"/>
              <a:buFont typeface="Wingdings" charset="2"/>
              <a:buChar char=""/>
            </a:pPr>
            <a:r>
              <a:rPr lang="fr-FR" sz="2000" b="0" u="none" strike="noStrike">
                <a:solidFill>
                  <a:srgbClr val="000000"/>
                </a:solidFill>
                <a:uFillTx/>
                <a:latin typeface="Arial"/>
              </a:rPr>
              <a:t>Cinquième niveau de plan</a:t>
            </a:r>
          </a:p>
          <a:p>
            <a:pPr marL="2592000" lvl="5" indent="-216000">
              <a:spcBef>
                <a:spcPts val="283"/>
              </a:spcBef>
              <a:buClr>
                <a:srgbClr val="000000"/>
              </a:buClr>
              <a:buSzPct val="45000"/>
              <a:buFont typeface="Wingdings" charset="2"/>
              <a:buChar char=""/>
            </a:pPr>
            <a:r>
              <a:rPr lang="fr-FR" sz="2000" b="0" u="none" strike="noStrike">
                <a:solidFill>
                  <a:srgbClr val="000000"/>
                </a:solidFill>
                <a:uFillTx/>
                <a:latin typeface="Arial"/>
              </a:rPr>
              <a:t>Sixième niveau de plan</a:t>
            </a:r>
          </a:p>
          <a:p>
            <a:pPr marL="3024000" lvl="6" indent="-216000">
              <a:spcBef>
                <a:spcPts val="283"/>
              </a:spcBef>
              <a:buClr>
                <a:srgbClr val="000000"/>
              </a:buClr>
              <a:buSzPct val="45000"/>
              <a:buFont typeface="Wingdings" charset="2"/>
              <a:buChar char=""/>
            </a:pPr>
            <a:r>
              <a:rPr lang="fr-FR" sz="2000" b="0" u="none" strike="noStrike">
                <a:solidFill>
                  <a:srgbClr val="000000"/>
                </a:solidFill>
                <a:uFillTx/>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 name="Image 2" descr="Une image contenant texte, Police, capture d’écran, logo&#10;&#10;Description générée automatiquement"/>
          <p:cNvPicPr/>
          <p:nvPr/>
        </p:nvPicPr>
        <p:blipFill>
          <a:blip r:embed="rId3"/>
          <a:stretch/>
        </p:blipFill>
        <p:spPr>
          <a:xfrm>
            <a:off x="360000" y="108000"/>
            <a:ext cx="4482720" cy="2874240"/>
          </a:xfrm>
          <a:prstGeom prst="rect">
            <a:avLst/>
          </a:prstGeom>
          <a:ln w="0">
            <a:noFill/>
          </a:ln>
        </p:spPr>
      </p:pic>
      <p:cxnSp>
        <p:nvCxnSpPr>
          <p:cNvPr id="52" name="Connecteur droit 6"/>
          <p:cNvCxnSpPr/>
          <p:nvPr/>
        </p:nvCxnSpPr>
        <p:spPr>
          <a:xfrm>
            <a:off x="360360" y="6477840"/>
            <a:ext cx="11345760" cy="5760"/>
          </a:xfrm>
          <a:prstGeom prst="straightConnector1">
            <a:avLst/>
          </a:prstGeom>
          <a:ln w="9360">
            <a:solidFill>
              <a:srgbClr val="000000"/>
            </a:solidFill>
            <a:round/>
          </a:ln>
        </p:spPr>
      </p:cxnSp>
      <p:sp>
        <p:nvSpPr>
          <p:cNvPr id="53"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fr-FR" sz="1800" b="0" u="none" strike="noStrike">
                <a:solidFill>
                  <a:srgbClr val="000000"/>
                </a:solidFill>
                <a:uFillTx/>
                <a:latin typeface="Arial"/>
              </a:rPr>
              <a:t>Cliquez pour éditer le format du texte-titre</a:t>
            </a: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6" name="Image 2" descr="Une image contenant texte, Police, capture d’écran, logo&#10;&#10;Description générée automatiquement"/>
          <p:cNvPicPr/>
          <p:nvPr/>
        </p:nvPicPr>
        <p:blipFill>
          <a:blip r:embed="rId3"/>
          <a:stretch/>
        </p:blipFill>
        <p:spPr>
          <a:xfrm>
            <a:off x="360000" y="108000"/>
            <a:ext cx="4482720" cy="2874240"/>
          </a:xfrm>
          <a:prstGeom prst="rect">
            <a:avLst/>
          </a:prstGeom>
          <a:ln w="0">
            <a:noFill/>
          </a:ln>
        </p:spPr>
      </p:pic>
      <p:cxnSp>
        <p:nvCxnSpPr>
          <p:cNvPr id="57" name="Connecteur droit 6"/>
          <p:cNvCxnSpPr/>
          <p:nvPr/>
        </p:nvCxnSpPr>
        <p:spPr>
          <a:xfrm>
            <a:off x="360360" y="6477840"/>
            <a:ext cx="11345760" cy="5760"/>
          </a:xfrm>
          <a:prstGeom prst="straightConnector1">
            <a:avLst/>
          </a:prstGeom>
          <a:ln w="9360">
            <a:solidFill>
              <a:srgbClr val="000000"/>
            </a:solidFill>
            <a:round/>
          </a:ln>
        </p:spPr>
      </p:cxnSp>
      <p:sp>
        <p:nvSpPr>
          <p:cNvPr id="58"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fr-FR" sz="1800" b="0" u="none" strike="noStrike">
                <a:solidFill>
                  <a:srgbClr val="000000"/>
                </a:solidFill>
                <a:uFillTx/>
                <a:latin typeface="Arial"/>
              </a:rPr>
              <a:t>Cliquez pour éditer le format du texte-titre</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 name="Image 2" descr="Une image contenant texte, Police, capture d’écran, logo&#10;&#10;Description générée automatiquement"/>
          <p:cNvPicPr/>
          <p:nvPr/>
        </p:nvPicPr>
        <p:blipFill>
          <a:blip r:embed="rId4"/>
          <a:stretch/>
        </p:blipFill>
        <p:spPr>
          <a:xfrm>
            <a:off x="360000" y="108000"/>
            <a:ext cx="4482720" cy="2874240"/>
          </a:xfrm>
          <a:prstGeom prst="rect">
            <a:avLst/>
          </a:prstGeom>
          <a:ln w="0">
            <a:noFill/>
          </a:ln>
        </p:spPr>
      </p:pic>
      <p:cxnSp>
        <p:nvCxnSpPr>
          <p:cNvPr id="62" name="Connecteur droit 6"/>
          <p:cNvCxnSpPr/>
          <p:nvPr/>
        </p:nvCxnSpPr>
        <p:spPr>
          <a:xfrm>
            <a:off x="360360" y="6477840"/>
            <a:ext cx="11345760" cy="5760"/>
          </a:xfrm>
          <a:prstGeom prst="straightConnector1">
            <a:avLst/>
          </a:prstGeom>
          <a:ln w="9360">
            <a:solidFill>
              <a:srgbClr val="000000"/>
            </a:solidFill>
            <a:round/>
          </a:ln>
        </p:spPr>
      </p:cxnSp>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FR" sz="4400" b="0" u="none" strike="noStrike">
                <a:solidFill>
                  <a:srgbClr val="000000"/>
                </a:solidFill>
                <a:uFillTx/>
                <a:latin typeface="Arial"/>
              </a:rPr>
              <a:t>Cliquez pour éditer le format du texte-titre</a:t>
            </a:r>
          </a:p>
        </p:txBody>
      </p:sp>
      <p:sp>
        <p:nvSpPr>
          <p:cNvPr id="64"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u="none" strike="noStrike">
                <a:solidFill>
                  <a:srgbClr val="000000"/>
                </a:solidFill>
                <a:uFillTx/>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u="none" strike="noStrike">
                <a:solidFill>
                  <a:srgbClr val="000000"/>
                </a:solidFill>
                <a:uFillTx/>
                <a:latin typeface="Arial"/>
              </a:rPr>
              <a:t>Second niveau de plan</a:t>
            </a:r>
          </a:p>
          <a:p>
            <a:pPr marL="1296000" lvl="2" indent="-288000">
              <a:spcBef>
                <a:spcPts val="850"/>
              </a:spcBef>
              <a:buClr>
                <a:srgbClr val="000000"/>
              </a:buClr>
              <a:buSzPct val="45000"/>
              <a:buFont typeface="Wingdings" charset="2"/>
              <a:buChar char=""/>
            </a:pPr>
            <a:r>
              <a:rPr lang="fr-FR" sz="2400" b="0" u="none" strike="noStrike">
                <a:solidFill>
                  <a:srgbClr val="000000"/>
                </a:solidFill>
                <a:uFillTx/>
                <a:latin typeface="Arial"/>
              </a:rPr>
              <a:t>Troisième niveau de plan</a:t>
            </a:r>
          </a:p>
          <a:p>
            <a:pPr marL="1728000" lvl="3" indent="-216000">
              <a:spcBef>
                <a:spcPts val="567"/>
              </a:spcBef>
              <a:buClr>
                <a:srgbClr val="000000"/>
              </a:buClr>
              <a:buSzPct val="75000"/>
              <a:buFont typeface="Symbol" charset="2"/>
              <a:buChar char=""/>
            </a:pPr>
            <a:r>
              <a:rPr lang="fr-FR" sz="2000" b="0" u="none" strike="noStrike">
                <a:solidFill>
                  <a:srgbClr val="000000"/>
                </a:solidFill>
                <a:uFillTx/>
                <a:latin typeface="Arial"/>
              </a:rPr>
              <a:t>Quatrième niveau de plan</a:t>
            </a:r>
          </a:p>
          <a:p>
            <a:pPr marL="2160000" lvl="4" indent="-216000">
              <a:spcBef>
                <a:spcPts val="283"/>
              </a:spcBef>
              <a:buClr>
                <a:srgbClr val="000000"/>
              </a:buClr>
              <a:buSzPct val="45000"/>
              <a:buFont typeface="Wingdings" charset="2"/>
              <a:buChar char=""/>
            </a:pPr>
            <a:r>
              <a:rPr lang="fr-FR" sz="2000" b="0" u="none" strike="noStrike">
                <a:solidFill>
                  <a:srgbClr val="000000"/>
                </a:solidFill>
                <a:uFillTx/>
                <a:latin typeface="Arial"/>
              </a:rPr>
              <a:t>Cinquième niveau de plan</a:t>
            </a:r>
          </a:p>
          <a:p>
            <a:pPr marL="2592000" lvl="5" indent="-216000">
              <a:spcBef>
                <a:spcPts val="283"/>
              </a:spcBef>
              <a:buClr>
                <a:srgbClr val="000000"/>
              </a:buClr>
              <a:buSzPct val="45000"/>
              <a:buFont typeface="Wingdings" charset="2"/>
              <a:buChar char=""/>
            </a:pPr>
            <a:r>
              <a:rPr lang="fr-FR" sz="2000" b="0" u="none" strike="noStrike">
                <a:solidFill>
                  <a:srgbClr val="000000"/>
                </a:solidFill>
                <a:uFillTx/>
                <a:latin typeface="Arial"/>
              </a:rPr>
              <a:t>Sixième niveau de plan</a:t>
            </a:r>
          </a:p>
          <a:p>
            <a:pPr marL="3024000" lvl="6" indent="-216000">
              <a:spcBef>
                <a:spcPts val="283"/>
              </a:spcBef>
              <a:buClr>
                <a:srgbClr val="000000"/>
              </a:buClr>
              <a:buSzPct val="45000"/>
              <a:buFont typeface="Wingdings" charset="2"/>
              <a:buChar char=""/>
            </a:pPr>
            <a:r>
              <a:rPr lang="fr-FR" sz="2000" b="0" u="none" strike="noStrike">
                <a:solidFill>
                  <a:srgbClr val="000000"/>
                </a:solidFill>
                <a:uFillTx/>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Image 2" descr="Une image contenant texte, Police, capture d’écran, logo&#10;&#10;Description générée automatiquement"/>
          <p:cNvPicPr/>
          <p:nvPr/>
        </p:nvPicPr>
        <p:blipFill>
          <a:blip r:embed="rId3"/>
          <a:stretch/>
        </p:blipFill>
        <p:spPr>
          <a:xfrm>
            <a:off x="360000" y="108000"/>
            <a:ext cx="1117440" cy="715320"/>
          </a:xfrm>
          <a:prstGeom prst="rect">
            <a:avLst/>
          </a:prstGeom>
          <a:ln w="0">
            <a:noFill/>
          </a:ln>
        </p:spPr>
      </p:pic>
      <p:sp>
        <p:nvSpPr>
          <p:cNvPr id="5" name="PlaceHolder 1"/>
          <p:cNvSpPr>
            <a:spLocks noGrp="1"/>
          </p:cNvSpPr>
          <p:nvPr>
            <p:ph type="ftr" idx="1"/>
          </p:nvPr>
        </p:nvSpPr>
        <p:spPr>
          <a:xfrm>
            <a:off x="3330000" y="6483600"/>
            <a:ext cx="5395320" cy="35532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 </a:t>
            </a:r>
            <a:endParaRPr lang="fr-FR" sz="800" b="0" u="none" strike="noStrike">
              <a:solidFill>
                <a:srgbClr val="000000"/>
              </a:solidFill>
              <a:uFillTx/>
              <a:latin typeface="Times New Roman"/>
            </a:endParaRPr>
          </a:p>
        </p:txBody>
      </p:sp>
      <p:sp>
        <p:nvSpPr>
          <p:cNvPr id="6" name="PlaceHolder 2"/>
          <p:cNvSpPr>
            <a:spLocks noGrp="1"/>
          </p:cNvSpPr>
          <p:nvPr>
            <p:ph type="sldNum" idx="2"/>
          </p:nvPr>
        </p:nvSpPr>
        <p:spPr>
          <a:xfrm>
            <a:off x="10260000" y="6480000"/>
            <a:ext cx="1435320" cy="355320"/>
          </a:xfrm>
          <a:prstGeom prst="rect">
            <a:avLst/>
          </a:prstGeom>
          <a:noFill/>
          <a:ln w="0">
            <a:noFill/>
          </a:ln>
        </p:spPr>
        <p:txBody>
          <a:bodyPr lIns="0" tIns="0" rIns="91440" bIns="0" anchor="ctr">
            <a:noAutofit/>
          </a:bodyPr>
          <a:lstStyle>
            <a:lvl1pPr indent="0">
              <a:lnSpc>
                <a:spcPct val="100000"/>
              </a:lnSpc>
              <a:buNone/>
              <a:tabLst>
                <a:tab pos="0" algn="l"/>
              </a:tabLst>
              <a:defRPr lang="fr-FR" sz="1400" b="0" u="none" strike="noStrike">
                <a:solidFill>
                  <a:srgbClr val="000000"/>
                </a:solidFill>
                <a:uFillTx/>
                <a:latin typeface="Times New Roman"/>
              </a:defRPr>
            </a:lvl1pPr>
          </a:lstStyle>
          <a:p>
            <a:pPr indent="0">
              <a:lnSpc>
                <a:spcPct val="100000"/>
              </a:lnSpc>
              <a:buNone/>
              <a:tabLst>
                <a:tab pos="0" algn="l"/>
              </a:tabLst>
            </a:pPr>
            <a:fld id="{D0437E70-8C49-4232-A8D4-0A9AFA221628}" type="slidenum">
              <a:rPr lang="fr-FR" sz="1400" b="0" u="none" strike="noStrike">
                <a:solidFill>
                  <a:srgbClr val="000000"/>
                </a:solidFill>
                <a:uFillTx/>
                <a:latin typeface="Times New Roman"/>
              </a:rPr>
              <a:t>‹N°›</a:t>
            </a:fld>
            <a:endParaRPr lang="fr-FR" sz="1400" b="0" u="none" strike="noStrike">
              <a:solidFill>
                <a:srgbClr val="000000"/>
              </a:solidFill>
              <a:uFillTx/>
              <a:latin typeface="Times New Roman"/>
            </a:endParaRPr>
          </a:p>
        </p:txBody>
      </p:sp>
      <p:sp>
        <p:nvSpPr>
          <p:cNvPr id="7" name="PlaceHolder 3"/>
          <p:cNvSpPr>
            <a:spLocks noGrp="1"/>
          </p:cNvSpPr>
          <p:nvPr>
            <p:ph type="dt" idx="3"/>
          </p:nvPr>
        </p:nvSpPr>
        <p:spPr>
          <a:xfrm>
            <a:off x="360000" y="6480000"/>
            <a:ext cx="1435320" cy="355320"/>
          </a:xfrm>
          <a:prstGeom prst="rect">
            <a:avLst/>
          </a:prstGeom>
          <a:noFill/>
          <a:ln w="0">
            <a:noFill/>
          </a:ln>
        </p:spPr>
        <p:txBody>
          <a:bodyPr lIns="91440" tIns="0" rIns="0" bIns="0" anchor="ctr">
            <a:noAutofit/>
          </a:bodyPr>
          <a:lstStyle>
            <a:lvl1pPr indent="0">
              <a:buNone/>
              <a:defRPr lang="fr-FR" sz="1400" b="0" u="none" strike="noStrike">
                <a:solidFill>
                  <a:srgbClr val="000000"/>
                </a:solidFill>
                <a:uFillTx/>
                <a:latin typeface="Times New Roman"/>
              </a:defRPr>
            </a:lvl1pPr>
          </a:lstStyle>
          <a:p>
            <a:pPr indent="0">
              <a:buNone/>
            </a:pPr>
            <a:r>
              <a:rPr lang="fr-FR" sz="1400" b="0" u="none" strike="noStrike">
                <a:solidFill>
                  <a:srgbClr val="000000"/>
                </a:solidFill>
                <a:uFillTx/>
                <a:latin typeface="Times New Roman"/>
              </a:rPr>
              <a:t> </a:t>
            </a:r>
          </a:p>
        </p:txBody>
      </p:sp>
      <p:sp>
        <p:nvSpPr>
          <p:cNvPr id="8"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FR" sz="4400" b="0" u="none" strike="noStrike">
                <a:solidFill>
                  <a:srgbClr val="000000"/>
                </a:solidFill>
                <a:uFillTx/>
                <a:latin typeface="Arial"/>
              </a:rPr>
              <a:t>Cliquez pour éditer le format du texte-titre</a:t>
            </a:r>
          </a:p>
        </p:txBody>
      </p:sp>
      <p:sp>
        <p:nvSpPr>
          <p:cNvPr id="9"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u="none" strike="noStrike">
                <a:solidFill>
                  <a:srgbClr val="000000"/>
                </a:solidFill>
                <a:uFillTx/>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u="none" strike="noStrike">
                <a:solidFill>
                  <a:srgbClr val="000000"/>
                </a:solidFill>
                <a:uFillTx/>
                <a:latin typeface="Arial"/>
              </a:rPr>
              <a:t>Second niveau de plan</a:t>
            </a:r>
          </a:p>
          <a:p>
            <a:pPr marL="1296000" lvl="2" indent="-288000">
              <a:spcBef>
                <a:spcPts val="850"/>
              </a:spcBef>
              <a:buClr>
                <a:srgbClr val="000000"/>
              </a:buClr>
              <a:buSzPct val="45000"/>
              <a:buFont typeface="Wingdings" charset="2"/>
              <a:buChar char=""/>
            </a:pPr>
            <a:r>
              <a:rPr lang="fr-FR" sz="2400" b="0" u="none" strike="noStrike">
                <a:solidFill>
                  <a:srgbClr val="000000"/>
                </a:solidFill>
                <a:uFillTx/>
                <a:latin typeface="Arial"/>
              </a:rPr>
              <a:t>Troisième niveau de plan</a:t>
            </a:r>
          </a:p>
          <a:p>
            <a:pPr marL="1728000" lvl="3" indent="-216000">
              <a:spcBef>
                <a:spcPts val="567"/>
              </a:spcBef>
              <a:buClr>
                <a:srgbClr val="000000"/>
              </a:buClr>
              <a:buSzPct val="75000"/>
              <a:buFont typeface="Symbol" charset="2"/>
              <a:buChar char=""/>
            </a:pPr>
            <a:r>
              <a:rPr lang="fr-FR" sz="2000" b="0" u="none" strike="noStrike">
                <a:solidFill>
                  <a:srgbClr val="000000"/>
                </a:solidFill>
                <a:uFillTx/>
                <a:latin typeface="Arial"/>
              </a:rPr>
              <a:t>Quatrième niveau de plan</a:t>
            </a:r>
          </a:p>
          <a:p>
            <a:pPr marL="2160000" lvl="4" indent="-216000">
              <a:spcBef>
                <a:spcPts val="283"/>
              </a:spcBef>
              <a:buClr>
                <a:srgbClr val="000000"/>
              </a:buClr>
              <a:buSzPct val="45000"/>
              <a:buFont typeface="Wingdings" charset="2"/>
              <a:buChar char=""/>
            </a:pPr>
            <a:r>
              <a:rPr lang="fr-FR" sz="2000" b="0" u="none" strike="noStrike">
                <a:solidFill>
                  <a:srgbClr val="000000"/>
                </a:solidFill>
                <a:uFillTx/>
                <a:latin typeface="Arial"/>
              </a:rPr>
              <a:t>Cinquième niveau de plan</a:t>
            </a:r>
          </a:p>
          <a:p>
            <a:pPr marL="2592000" lvl="5" indent="-216000">
              <a:spcBef>
                <a:spcPts val="283"/>
              </a:spcBef>
              <a:buClr>
                <a:srgbClr val="000000"/>
              </a:buClr>
              <a:buSzPct val="45000"/>
              <a:buFont typeface="Wingdings" charset="2"/>
              <a:buChar char=""/>
            </a:pPr>
            <a:r>
              <a:rPr lang="fr-FR" sz="2000" b="0" u="none" strike="noStrike">
                <a:solidFill>
                  <a:srgbClr val="000000"/>
                </a:solidFill>
                <a:uFillTx/>
                <a:latin typeface="Arial"/>
              </a:rPr>
              <a:t>Sixième niveau de plan</a:t>
            </a:r>
          </a:p>
          <a:p>
            <a:pPr marL="3024000" lvl="6" indent="-216000">
              <a:spcBef>
                <a:spcPts val="283"/>
              </a:spcBef>
              <a:buClr>
                <a:srgbClr val="000000"/>
              </a:buClr>
              <a:buSzPct val="45000"/>
              <a:buFont typeface="Wingdings" charset="2"/>
              <a:buChar char=""/>
            </a:pPr>
            <a:r>
              <a:rPr lang="fr-FR" sz="2000" b="0" u="none" strike="noStrike">
                <a:solidFill>
                  <a:srgbClr val="000000"/>
                </a:solidFill>
                <a:uFillTx/>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0" name="Connecteur droit 4"/>
          <p:cNvCxnSpPr/>
          <p:nvPr/>
        </p:nvCxnSpPr>
        <p:spPr>
          <a:xfrm>
            <a:off x="360000" y="6480000"/>
            <a:ext cx="11344680" cy="4680"/>
          </a:xfrm>
          <a:prstGeom prst="straightConnector1">
            <a:avLst/>
          </a:prstGeom>
          <a:ln w="9525">
            <a:solidFill>
              <a:srgbClr val="000000"/>
            </a:solidFill>
            <a:round/>
          </a:ln>
        </p:spPr>
      </p:cxnSp>
      <p:pic>
        <p:nvPicPr>
          <p:cNvPr id="11" name="Image 1" descr="Une image contenant texte, Police, capture d’écran, logo&#10;&#10;Description générée automatiquement"/>
          <p:cNvPicPr/>
          <p:nvPr/>
        </p:nvPicPr>
        <p:blipFill>
          <a:blip r:embed="rId3"/>
          <a:stretch/>
        </p:blipFill>
        <p:spPr>
          <a:xfrm>
            <a:off x="360000" y="108000"/>
            <a:ext cx="1117440" cy="715320"/>
          </a:xfrm>
          <a:prstGeom prst="rect">
            <a:avLst/>
          </a:prstGeom>
          <a:ln w="0">
            <a:noFill/>
          </a:ln>
        </p:spPr>
      </p:pic>
      <p:sp>
        <p:nvSpPr>
          <p:cNvPr id="12" name="PlaceHolder 1"/>
          <p:cNvSpPr>
            <a:spLocks noGrp="1"/>
          </p:cNvSpPr>
          <p:nvPr>
            <p:ph type="ftr" idx="4"/>
          </p:nvPr>
        </p:nvSpPr>
        <p:spPr>
          <a:xfrm>
            <a:off x="3330000" y="6483600"/>
            <a:ext cx="5395320" cy="35532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 </a:t>
            </a:r>
            <a:endParaRPr lang="fr-FR" sz="800" b="0" u="none" strike="noStrike">
              <a:solidFill>
                <a:srgbClr val="000000"/>
              </a:solidFill>
              <a:uFillTx/>
              <a:latin typeface="Times New Roman"/>
            </a:endParaRPr>
          </a:p>
        </p:txBody>
      </p:sp>
      <p:sp>
        <p:nvSpPr>
          <p:cNvPr id="13" name="PlaceHolder 2"/>
          <p:cNvSpPr>
            <a:spLocks noGrp="1"/>
          </p:cNvSpPr>
          <p:nvPr>
            <p:ph type="sldNum" idx="5"/>
          </p:nvPr>
        </p:nvSpPr>
        <p:spPr>
          <a:xfrm>
            <a:off x="10260000" y="6499800"/>
            <a:ext cx="1435320" cy="355320"/>
          </a:xfrm>
          <a:prstGeom prst="rect">
            <a:avLst/>
          </a:prstGeom>
          <a:noFill/>
          <a:ln w="0">
            <a:noFill/>
          </a:ln>
        </p:spPr>
        <p:txBody>
          <a:bodyPr lIns="0" tIns="0" rIns="91440" bIns="0" anchor="ctr">
            <a:noAutofit/>
          </a:bodyPr>
          <a:lstStyle>
            <a:lvl1pPr indent="0">
              <a:lnSpc>
                <a:spcPct val="100000"/>
              </a:lnSpc>
              <a:buNone/>
              <a:tabLst>
                <a:tab pos="0" algn="l"/>
              </a:tabLst>
              <a:defRPr lang="fr-FR" sz="1400" b="0" u="none" strike="noStrike">
                <a:solidFill>
                  <a:srgbClr val="000000"/>
                </a:solidFill>
                <a:uFillTx/>
                <a:latin typeface="Times New Roman"/>
              </a:defRPr>
            </a:lvl1pPr>
          </a:lstStyle>
          <a:p>
            <a:pPr indent="0">
              <a:lnSpc>
                <a:spcPct val="100000"/>
              </a:lnSpc>
              <a:buNone/>
              <a:tabLst>
                <a:tab pos="0" algn="l"/>
              </a:tabLst>
            </a:pPr>
            <a:fld id="{89CC79BC-B8D0-4C62-86F9-C8E85FF1D95A}" type="slidenum">
              <a:rPr lang="fr-FR" sz="1400" b="0" u="none" strike="noStrike">
                <a:solidFill>
                  <a:srgbClr val="000000"/>
                </a:solidFill>
                <a:uFillTx/>
                <a:latin typeface="Times New Roman"/>
              </a:rPr>
              <a:t>‹N°›</a:t>
            </a:fld>
            <a:endParaRPr lang="fr-FR" sz="1400" b="0" u="none" strike="noStrike">
              <a:solidFill>
                <a:srgbClr val="000000"/>
              </a:solidFill>
              <a:uFillTx/>
              <a:latin typeface="Times New Roman"/>
            </a:endParaRPr>
          </a:p>
        </p:txBody>
      </p:sp>
      <p:sp>
        <p:nvSpPr>
          <p:cNvPr id="14" name="PlaceHolder 3"/>
          <p:cNvSpPr>
            <a:spLocks noGrp="1"/>
          </p:cNvSpPr>
          <p:nvPr>
            <p:ph type="dt" idx="6"/>
          </p:nvPr>
        </p:nvSpPr>
        <p:spPr>
          <a:xfrm>
            <a:off x="360000" y="6480000"/>
            <a:ext cx="1435320" cy="355320"/>
          </a:xfrm>
          <a:prstGeom prst="rect">
            <a:avLst/>
          </a:prstGeom>
          <a:noFill/>
          <a:ln w="0">
            <a:noFill/>
          </a:ln>
        </p:spPr>
        <p:txBody>
          <a:bodyPr lIns="91440" tIns="0" rIns="0" bIns="0" anchor="ctr">
            <a:noAutofit/>
          </a:bodyPr>
          <a:lstStyle>
            <a:lvl1pPr indent="0">
              <a:buNone/>
              <a:defRPr lang="fr-FR" sz="1400" b="0" u="none" strike="noStrike">
                <a:solidFill>
                  <a:srgbClr val="000000"/>
                </a:solidFill>
                <a:uFillTx/>
                <a:latin typeface="Times New Roman"/>
              </a:defRPr>
            </a:lvl1pPr>
          </a:lstStyle>
          <a:p>
            <a:pPr indent="0">
              <a:buNone/>
            </a:pPr>
            <a:r>
              <a:rPr lang="fr-FR" sz="1400" b="0" u="none" strike="noStrike">
                <a:solidFill>
                  <a:srgbClr val="000000"/>
                </a:solidFill>
                <a:uFillTx/>
                <a:latin typeface="Times New Roman"/>
              </a:rPr>
              <a:t> </a:t>
            </a:r>
          </a:p>
        </p:txBody>
      </p:sp>
      <p:sp>
        <p:nvSpPr>
          <p:cNvPr id="15"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FR" sz="4400" b="0" u="none" strike="noStrike">
                <a:solidFill>
                  <a:srgbClr val="000000"/>
                </a:solidFill>
                <a:uFillTx/>
                <a:latin typeface="Arial"/>
              </a:rPr>
              <a:t>Cliquez pour éditer le format du texte-titre</a:t>
            </a:r>
          </a:p>
        </p:txBody>
      </p:sp>
      <p:sp>
        <p:nvSpPr>
          <p:cNvPr id="1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u="none" strike="noStrike">
                <a:solidFill>
                  <a:srgbClr val="000000"/>
                </a:solidFill>
                <a:uFillTx/>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u="none" strike="noStrike">
                <a:solidFill>
                  <a:srgbClr val="000000"/>
                </a:solidFill>
                <a:uFillTx/>
                <a:latin typeface="Arial"/>
              </a:rPr>
              <a:t>Second niveau de plan</a:t>
            </a:r>
          </a:p>
          <a:p>
            <a:pPr marL="1296000" lvl="2" indent="-288000">
              <a:spcBef>
                <a:spcPts val="850"/>
              </a:spcBef>
              <a:buClr>
                <a:srgbClr val="000000"/>
              </a:buClr>
              <a:buSzPct val="45000"/>
              <a:buFont typeface="Wingdings" charset="2"/>
              <a:buChar char=""/>
            </a:pPr>
            <a:r>
              <a:rPr lang="fr-FR" sz="2400" b="0" u="none" strike="noStrike">
                <a:solidFill>
                  <a:srgbClr val="000000"/>
                </a:solidFill>
                <a:uFillTx/>
                <a:latin typeface="Arial"/>
              </a:rPr>
              <a:t>Troisième niveau de plan</a:t>
            </a:r>
          </a:p>
          <a:p>
            <a:pPr marL="1728000" lvl="3" indent="-216000">
              <a:spcBef>
                <a:spcPts val="567"/>
              </a:spcBef>
              <a:buClr>
                <a:srgbClr val="000000"/>
              </a:buClr>
              <a:buSzPct val="75000"/>
              <a:buFont typeface="Symbol" charset="2"/>
              <a:buChar char=""/>
            </a:pPr>
            <a:r>
              <a:rPr lang="fr-FR" sz="2000" b="0" u="none" strike="noStrike">
                <a:solidFill>
                  <a:srgbClr val="000000"/>
                </a:solidFill>
                <a:uFillTx/>
                <a:latin typeface="Arial"/>
              </a:rPr>
              <a:t>Quatrième niveau de plan</a:t>
            </a:r>
          </a:p>
          <a:p>
            <a:pPr marL="2160000" lvl="4" indent="-216000">
              <a:spcBef>
                <a:spcPts val="283"/>
              </a:spcBef>
              <a:buClr>
                <a:srgbClr val="000000"/>
              </a:buClr>
              <a:buSzPct val="45000"/>
              <a:buFont typeface="Wingdings" charset="2"/>
              <a:buChar char=""/>
            </a:pPr>
            <a:r>
              <a:rPr lang="fr-FR" sz="2000" b="0" u="none" strike="noStrike">
                <a:solidFill>
                  <a:srgbClr val="000000"/>
                </a:solidFill>
                <a:uFillTx/>
                <a:latin typeface="Arial"/>
              </a:rPr>
              <a:t>Cinquième niveau de plan</a:t>
            </a:r>
          </a:p>
          <a:p>
            <a:pPr marL="2592000" lvl="5" indent="-216000">
              <a:spcBef>
                <a:spcPts val="283"/>
              </a:spcBef>
              <a:buClr>
                <a:srgbClr val="000000"/>
              </a:buClr>
              <a:buSzPct val="45000"/>
              <a:buFont typeface="Wingdings" charset="2"/>
              <a:buChar char=""/>
            </a:pPr>
            <a:r>
              <a:rPr lang="fr-FR" sz="2000" b="0" u="none" strike="noStrike">
                <a:solidFill>
                  <a:srgbClr val="000000"/>
                </a:solidFill>
                <a:uFillTx/>
                <a:latin typeface="Arial"/>
              </a:rPr>
              <a:t>Sixième niveau de plan</a:t>
            </a:r>
          </a:p>
          <a:p>
            <a:pPr marL="3024000" lvl="6" indent="-216000">
              <a:spcBef>
                <a:spcPts val="283"/>
              </a:spcBef>
              <a:buClr>
                <a:srgbClr val="000000"/>
              </a:buClr>
              <a:buSzPct val="45000"/>
              <a:buFont typeface="Wingdings" charset="2"/>
              <a:buChar char=""/>
            </a:pPr>
            <a:r>
              <a:rPr lang="fr-FR" sz="2000" b="0" u="none" strike="noStrike">
                <a:solidFill>
                  <a:srgbClr val="000000"/>
                </a:solidFill>
                <a:uFillTx/>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7" name="Connecteur droit 12"/>
          <p:cNvCxnSpPr/>
          <p:nvPr/>
        </p:nvCxnSpPr>
        <p:spPr>
          <a:xfrm>
            <a:off x="360000" y="6480000"/>
            <a:ext cx="11344680" cy="4680"/>
          </a:xfrm>
          <a:prstGeom prst="straightConnector1">
            <a:avLst/>
          </a:prstGeom>
          <a:ln w="9525">
            <a:solidFill>
              <a:srgbClr val="000000"/>
            </a:solidFill>
            <a:round/>
          </a:ln>
        </p:spPr>
      </p:cxnSp>
      <p:pic>
        <p:nvPicPr>
          <p:cNvPr id="18" name="Image 1" descr="Une image contenant texte, Police, capture d’écran, logo&#10;&#10;Description générée automatiquement"/>
          <p:cNvPicPr/>
          <p:nvPr/>
        </p:nvPicPr>
        <p:blipFill>
          <a:blip r:embed="rId3"/>
          <a:stretch/>
        </p:blipFill>
        <p:spPr>
          <a:xfrm>
            <a:off x="360000" y="108000"/>
            <a:ext cx="1117440" cy="715320"/>
          </a:xfrm>
          <a:prstGeom prst="rect">
            <a:avLst/>
          </a:prstGeom>
          <a:ln w="0">
            <a:noFill/>
          </a:ln>
        </p:spPr>
      </p:pic>
      <p:sp>
        <p:nvSpPr>
          <p:cNvPr id="19" name="PlaceHolder 1"/>
          <p:cNvSpPr>
            <a:spLocks noGrp="1"/>
          </p:cNvSpPr>
          <p:nvPr>
            <p:ph type="ftr" idx="7"/>
          </p:nvPr>
        </p:nvSpPr>
        <p:spPr>
          <a:xfrm>
            <a:off x="3330000" y="6483600"/>
            <a:ext cx="5395320" cy="35532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 </a:t>
            </a:r>
            <a:endParaRPr lang="fr-FR" sz="800" b="0" u="none" strike="noStrike">
              <a:solidFill>
                <a:srgbClr val="000000"/>
              </a:solidFill>
              <a:uFillTx/>
              <a:latin typeface="Times New Roman"/>
            </a:endParaRPr>
          </a:p>
        </p:txBody>
      </p:sp>
      <p:sp>
        <p:nvSpPr>
          <p:cNvPr id="20" name="PlaceHolder 2"/>
          <p:cNvSpPr>
            <a:spLocks noGrp="1"/>
          </p:cNvSpPr>
          <p:nvPr>
            <p:ph type="sldNum" idx="8"/>
          </p:nvPr>
        </p:nvSpPr>
        <p:spPr>
          <a:xfrm>
            <a:off x="10260000" y="6499800"/>
            <a:ext cx="1435320" cy="355320"/>
          </a:xfrm>
          <a:prstGeom prst="rect">
            <a:avLst/>
          </a:prstGeom>
          <a:noFill/>
          <a:ln w="0">
            <a:noFill/>
          </a:ln>
        </p:spPr>
        <p:txBody>
          <a:bodyPr lIns="0" tIns="0" rIns="91440" bIns="0" anchor="ctr">
            <a:noAutofit/>
          </a:bodyPr>
          <a:lstStyle>
            <a:lvl1pPr indent="0">
              <a:lnSpc>
                <a:spcPct val="100000"/>
              </a:lnSpc>
              <a:buNone/>
              <a:tabLst>
                <a:tab pos="0" algn="l"/>
              </a:tabLst>
              <a:defRPr lang="fr-FR" sz="1800" b="0" u="none" strike="noStrike">
                <a:solidFill>
                  <a:srgbClr val="000000"/>
                </a:solidFill>
                <a:uFillTx/>
                <a:latin typeface="Times New Roman"/>
              </a:defRPr>
            </a:lvl1pPr>
          </a:lstStyle>
          <a:p>
            <a:pPr indent="0">
              <a:lnSpc>
                <a:spcPct val="100000"/>
              </a:lnSpc>
              <a:buNone/>
              <a:tabLst>
                <a:tab pos="0" algn="l"/>
              </a:tabLst>
            </a:pPr>
            <a:fld id="{FC35C629-551A-4ADB-B707-84B79A2D3F23}" type="slidenum">
              <a:rPr lang="fr-FR" sz="1800" b="0" u="none" strike="noStrike">
                <a:solidFill>
                  <a:srgbClr val="000000"/>
                </a:solidFill>
                <a:uFillTx/>
                <a:latin typeface="Times New Roman"/>
              </a:rPr>
              <a:t>‹N°›</a:t>
            </a:fld>
            <a:endParaRPr lang="fr-FR" sz="1800" b="0" u="none" strike="noStrike">
              <a:solidFill>
                <a:srgbClr val="000000"/>
              </a:solidFill>
              <a:uFillTx/>
              <a:latin typeface="Times New Roman"/>
            </a:endParaRPr>
          </a:p>
        </p:txBody>
      </p:sp>
      <p:sp>
        <p:nvSpPr>
          <p:cNvPr id="21" name="PlaceHolder 3"/>
          <p:cNvSpPr>
            <a:spLocks noGrp="1"/>
          </p:cNvSpPr>
          <p:nvPr>
            <p:ph type="dt" idx="9"/>
          </p:nvPr>
        </p:nvSpPr>
        <p:spPr>
          <a:xfrm>
            <a:off x="360000" y="6480000"/>
            <a:ext cx="1435320" cy="355320"/>
          </a:xfrm>
          <a:prstGeom prst="rect">
            <a:avLst/>
          </a:prstGeom>
          <a:noFill/>
          <a:ln w="0">
            <a:noFill/>
          </a:ln>
        </p:spPr>
        <p:txBody>
          <a:bodyPr lIns="91440" tIns="0" rIns="0" bIns="0" anchor="ctr">
            <a:noAutofit/>
          </a:bodyPr>
          <a:lstStyle>
            <a:lvl1pPr indent="0">
              <a:buNone/>
              <a:defRPr lang="fr-FR" sz="1400" b="0" u="none" strike="noStrike">
                <a:solidFill>
                  <a:srgbClr val="000000"/>
                </a:solidFill>
                <a:uFillTx/>
                <a:latin typeface="Times New Roman"/>
              </a:defRPr>
            </a:lvl1pPr>
          </a:lstStyle>
          <a:p>
            <a:pPr indent="0">
              <a:buNone/>
            </a:pPr>
            <a:r>
              <a:rPr lang="fr-FR" sz="1400" b="0" u="none" strike="noStrike">
                <a:solidFill>
                  <a:srgbClr val="000000"/>
                </a:solidFill>
                <a:uFillTx/>
                <a:latin typeface="Times New Roman"/>
              </a:rPr>
              <a:t> </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2" name="Connecteur droit 2"/>
          <p:cNvCxnSpPr/>
          <p:nvPr/>
        </p:nvCxnSpPr>
        <p:spPr>
          <a:xfrm>
            <a:off x="360000" y="6480000"/>
            <a:ext cx="11344680" cy="4680"/>
          </a:xfrm>
          <a:prstGeom prst="straightConnector1">
            <a:avLst/>
          </a:prstGeom>
          <a:ln w="9525">
            <a:solidFill>
              <a:srgbClr val="000000"/>
            </a:solidFill>
            <a:round/>
          </a:ln>
        </p:spPr>
      </p:cxnSp>
      <p:pic>
        <p:nvPicPr>
          <p:cNvPr id="23" name="Image 3" descr="Une image contenant texte, Police, capture d’écran, logo&#10;&#10;Description générée automatiquement"/>
          <p:cNvPicPr/>
          <p:nvPr/>
        </p:nvPicPr>
        <p:blipFill>
          <a:blip r:embed="rId3"/>
          <a:stretch/>
        </p:blipFill>
        <p:spPr>
          <a:xfrm>
            <a:off x="360000" y="108000"/>
            <a:ext cx="1117440" cy="715320"/>
          </a:xfrm>
          <a:prstGeom prst="rect">
            <a:avLst/>
          </a:prstGeom>
          <a:ln w="0">
            <a:noFill/>
          </a:ln>
        </p:spPr>
      </p:pic>
      <p:sp>
        <p:nvSpPr>
          <p:cNvPr id="24" name="PlaceHolder 1"/>
          <p:cNvSpPr>
            <a:spLocks noGrp="1"/>
          </p:cNvSpPr>
          <p:nvPr>
            <p:ph type="ftr" idx="10"/>
          </p:nvPr>
        </p:nvSpPr>
        <p:spPr>
          <a:xfrm>
            <a:off x="3330000" y="6483600"/>
            <a:ext cx="5395320" cy="35532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 </a:t>
            </a:r>
            <a:endParaRPr lang="fr-FR" sz="800" b="0" u="none" strike="noStrike">
              <a:solidFill>
                <a:srgbClr val="000000"/>
              </a:solidFill>
              <a:uFillTx/>
              <a:latin typeface="Times New Roman"/>
            </a:endParaRPr>
          </a:p>
        </p:txBody>
      </p:sp>
      <p:sp>
        <p:nvSpPr>
          <p:cNvPr id="25" name="PlaceHolder 2"/>
          <p:cNvSpPr>
            <a:spLocks noGrp="1"/>
          </p:cNvSpPr>
          <p:nvPr>
            <p:ph type="sldNum" idx="11"/>
          </p:nvPr>
        </p:nvSpPr>
        <p:spPr>
          <a:xfrm>
            <a:off x="10260000" y="6499800"/>
            <a:ext cx="1435320" cy="355320"/>
          </a:xfrm>
          <a:prstGeom prst="rect">
            <a:avLst/>
          </a:prstGeom>
          <a:noFill/>
          <a:ln w="0">
            <a:noFill/>
          </a:ln>
        </p:spPr>
        <p:txBody>
          <a:bodyPr lIns="0" tIns="0" rIns="91440" bIns="0" anchor="ctr">
            <a:noAutofit/>
          </a:bodyPr>
          <a:lstStyle>
            <a:lvl1pPr indent="0">
              <a:lnSpc>
                <a:spcPct val="100000"/>
              </a:lnSpc>
              <a:buNone/>
              <a:tabLst>
                <a:tab pos="0" algn="l"/>
              </a:tabLst>
              <a:defRPr lang="fr-FR" sz="1800" b="0" u="none" strike="noStrike">
                <a:solidFill>
                  <a:srgbClr val="000000"/>
                </a:solidFill>
                <a:uFillTx/>
                <a:latin typeface="Times New Roman"/>
              </a:defRPr>
            </a:lvl1pPr>
          </a:lstStyle>
          <a:p>
            <a:pPr indent="0">
              <a:lnSpc>
                <a:spcPct val="100000"/>
              </a:lnSpc>
              <a:buNone/>
              <a:tabLst>
                <a:tab pos="0" algn="l"/>
              </a:tabLst>
            </a:pPr>
            <a:fld id="{C9677889-7ED5-4955-8875-21846E5B0D69}" type="slidenum">
              <a:rPr lang="fr-FR" sz="1800" b="0" u="none" strike="noStrike">
                <a:solidFill>
                  <a:srgbClr val="000000"/>
                </a:solidFill>
                <a:uFillTx/>
                <a:latin typeface="Times New Roman"/>
              </a:rPr>
              <a:t>‹N°›</a:t>
            </a:fld>
            <a:endParaRPr lang="fr-FR" sz="1800" b="0" u="none" strike="noStrike">
              <a:solidFill>
                <a:srgbClr val="000000"/>
              </a:solidFill>
              <a:uFillTx/>
              <a:latin typeface="Times New Roman"/>
            </a:endParaRPr>
          </a:p>
        </p:txBody>
      </p:sp>
      <p:sp>
        <p:nvSpPr>
          <p:cNvPr id="26" name="PlaceHolder 3"/>
          <p:cNvSpPr>
            <a:spLocks noGrp="1"/>
          </p:cNvSpPr>
          <p:nvPr>
            <p:ph type="dt" idx="12"/>
          </p:nvPr>
        </p:nvSpPr>
        <p:spPr>
          <a:xfrm>
            <a:off x="360000" y="6480000"/>
            <a:ext cx="1435320" cy="355320"/>
          </a:xfrm>
          <a:prstGeom prst="rect">
            <a:avLst/>
          </a:prstGeom>
          <a:noFill/>
          <a:ln w="0">
            <a:noFill/>
          </a:ln>
        </p:spPr>
        <p:txBody>
          <a:bodyPr lIns="91440" tIns="0" rIns="0" bIns="0" anchor="ctr">
            <a:noAutofit/>
          </a:bodyPr>
          <a:lstStyle>
            <a:lvl1pPr indent="0">
              <a:buNone/>
              <a:defRPr lang="fr-FR" sz="1400" b="0" u="none" strike="noStrike">
                <a:solidFill>
                  <a:srgbClr val="000000"/>
                </a:solidFill>
                <a:uFillTx/>
                <a:latin typeface="Times New Roman"/>
              </a:defRPr>
            </a:lvl1pPr>
          </a:lstStyle>
          <a:p>
            <a:pPr indent="0">
              <a:buNone/>
            </a:pPr>
            <a:r>
              <a:rPr lang="fr-FR" sz="1400" b="0" u="none" strike="noStrike">
                <a:solidFill>
                  <a:srgbClr val="000000"/>
                </a:solidFill>
                <a:uFillTx/>
                <a:latin typeface="Times New Roman"/>
              </a:rPr>
              <a:t> </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7" name="Connecteur droit 6"/>
          <p:cNvCxnSpPr/>
          <p:nvPr/>
        </p:nvCxnSpPr>
        <p:spPr>
          <a:xfrm>
            <a:off x="360000" y="6480000"/>
            <a:ext cx="11344680" cy="4680"/>
          </a:xfrm>
          <a:prstGeom prst="straightConnector1">
            <a:avLst/>
          </a:prstGeom>
          <a:ln w="9525">
            <a:solidFill>
              <a:srgbClr val="000000"/>
            </a:solidFill>
            <a:round/>
          </a:ln>
        </p:spPr>
      </p:cxnSp>
      <p:pic>
        <p:nvPicPr>
          <p:cNvPr id="28" name="Image 1" descr="Une image contenant texte, Police, capture d’écran, logo&#10;&#10;Description générée automatiquement"/>
          <p:cNvPicPr/>
          <p:nvPr/>
        </p:nvPicPr>
        <p:blipFill>
          <a:blip r:embed="rId3"/>
          <a:stretch/>
        </p:blipFill>
        <p:spPr>
          <a:xfrm>
            <a:off x="360000" y="108000"/>
            <a:ext cx="1117440" cy="715320"/>
          </a:xfrm>
          <a:prstGeom prst="rect">
            <a:avLst/>
          </a:prstGeom>
          <a:ln w="0">
            <a:noFill/>
          </a:ln>
        </p:spPr>
      </p:pic>
      <p:sp>
        <p:nvSpPr>
          <p:cNvPr id="29" name="PlaceHolder 1"/>
          <p:cNvSpPr>
            <a:spLocks noGrp="1"/>
          </p:cNvSpPr>
          <p:nvPr>
            <p:ph type="ftr" idx="13"/>
          </p:nvPr>
        </p:nvSpPr>
        <p:spPr>
          <a:xfrm>
            <a:off x="3330000" y="6483600"/>
            <a:ext cx="5395320" cy="35532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 </a:t>
            </a:r>
            <a:endParaRPr lang="fr-FR" sz="800" b="0" u="none" strike="noStrike">
              <a:solidFill>
                <a:srgbClr val="000000"/>
              </a:solidFill>
              <a:uFillTx/>
              <a:latin typeface="Times New Roman"/>
            </a:endParaRPr>
          </a:p>
        </p:txBody>
      </p:sp>
      <p:sp>
        <p:nvSpPr>
          <p:cNvPr id="30" name="PlaceHolder 2"/>
          <p:cNvSpPr>
            <a:spLocks noGrp="1"/>
          </p:cNvSpPr>
          <p:nvPr>
            <p:ph type="sldNum" idx="14"/>
          </p:nvPr>
        </p:nvSpPr>
        <p:spPr>
          <a:xfrm>
            <a:off x="10260000" y="6499800"/>
            <a:ext cx="1435320" cy="355320"/>
          </a:xfrm>
          <a:prstGeom prst="rect">
            <a:avLst/>
          </a:prstGeom>
          <a:noFill/>
          <a:ln w="0">
            <a:noFill/>
          </a:ln>
        </p:spPr>
        <p:txBody>
          <a:bodyPr lIns="0" tIns="0" rIns="91440" bIns="0" anchor="ctr">
            <a:noAutofit/>
          </a:bodyPr>
          <a:lstStyle>
            <a:lvl1pPr indent="0">
              <a:lnSpc>
                <a:spcPct val="100000"/>
              </a:lnSpc>
              <a:buNone/>
              <a:tabLst>
                <a:tab pos="0" algn="l"/>
              </a:tabLst>
              <a:defRPr lang="fr-FR" sz="1800" b="0" u="none" strike="noStrike">
                <a:solidFill>
                  <a:srgbClr val="000000"/>
                </a:solidFill>
                <a:uFillTx/>
                <a:latin typeface="Times New Roman"/>
              </a:defRPr>
            </a:lvl1pPr>
          </a:lstStyle>
          <a:p>
            <a:pPr indent="0">
              <a:lnSpc>
                <a:spcPct val="100000"/>
              </a:lnSpc>
              <a:buNone/>
              <a:tabLst>
                <a:tab pos="0" algn="l"/>
              </a:tabLst>
            </a:pPr>
            <a:fld id="{DA78107E-A602-41B6-AA4B-88AC14C441B1}" type="slidenum">
              <a:rPr lang="fr-FR" sz="1800" b="0" u="none" strike="noStrike">
                <a:solidFill>
                  <a:srgbClr val="000000"/>
                </a:solidFill>
                <a:uFillTx/>
                <a:latin typeface="Times New Roman"/>
              </a:rPr>
              <a:t>‹N°›</a:t>
            </a:fld>
            <a:endParaRPr lang="fr-FR" sz="1800" b="0" u="none" strike="noStrike">
              <a:solidFill>
                <a:srgbClr val="000000"/>
              </a:solidFill>
              <a:uFillTx/>
              <a:latin typeface="Times New Roman"/>
            </a:endParaRPr>
          </a:p>
        </p:txBody>
      </p:sp>
      <p:sp>
        <p:nvSpPr>
          <p:cNvPr id="31" name="PlaceHolder 3"/>
          <p:cNvSpPr>
            <a:spLocks noGrp="1"/>
          </p:cNvSpPr>
          <p:nvPr>
            <p:ph type="dt" idx="15"/>
          </p:nvPr>
        </p:nvSpPr>
        <p:spPr>
          <a:xfrm>
            <a:off x="360000" y="6480000"/>
            <a:ext cx="1435320" cy="355320"/>
          </a:xfrm>
          <a:prstGeom prst="rect">
            <a:avLst/>
          </a:prstGeom>
          <a:noFill/>
          <a:ln w="0">
            <a:noFill/>
          </a:ln>
        </p:spPr>
        <p:txBody>
          <a:bodyPr lIns="91440" tIns="0" rIns="0" bIns="0" anchor="ctr">
            <a:noAutofit/>
          </a:bodyPr>
          <a:lstStyle>
            <a:lvl1pPr indent="0">
              <a:buNone/>
              <a:defRPr lang="fr-FR" sz="1400" b="0" u="none" strike="noStrike">
                <a:solidFill>
                  <a:srgbClr val="000000"/>
                </a:solidFill>
                <a:uFillTx/>
                <a:latin typeface="Times New Roman"/>
              </a:defRPr>
            </a:lvl1pPr>
          </a:lstStyle>
          <a:p>
            <a:pPr indent="0">
              <a:buNone/>
            </a:pPr>
            <a:r>
              <a:rPr lang="fr-FR" sz="1400" b="0" u="none" strike="noStrike">
                <a:solidFill>
                  <a:srgbClr val="000000"/>
                </a:solidFill>
                <a:uFillTx/>
                <a:latin typeface="Times New Roman"/>
              </a:rPr>
              <a:t> </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2" name="Connecteur droit 6"/>
          <p:cNvCxnSpPr/>
          <p:nvPr/>
        </p:nvCxnSpPr>
        <p:spPr>
          <a:xfrm>
            <a:off x="360000" y="6480000"/>
            <a:ext cx="11344680" cy="4680"/>
          </a:xfrm>
          <a:prstGeom prst="straightConnector1">
            <a:avLst/>
          </a:prstGeom>
          <a:ln w="9525">
            <a:solidFill>
              <a:srgbClr val="000000"/>
            </a:solidFill>
            <a:round/>
          </a:ln>
        </p:spPr>
      </p:cxnSp>
      <p:pic>
        <p:nvPicPr>
          <p:cNvPr id="33" name="Image 1" descr="Une image contenant texte, Police, capture d’écran, logo&#10;&#10;Description générée automatiquement"/>
          <p:cNvPicPr/>
          <p:nvPr/>
        </p:nvPicPr>
        <p:blipFill>
          <a:blip r:embed="rId3"/>
          <a:stretch/>
        </p:blipFill>
        <p:spPr>
          <a:xfrm>
            <a:off x="360000" y="108000"/>
            <a:ext cx="1117440" cy="715320"/>
          </a:xfrm>
          <a:prstGeom prst="rect">
            <a:avLst/>
          </a:prstGeom>
          <a:ln w="0">
            <a:noFill/>
          </a:ln>
        </p:spPr>
      </p:pic>
      <p:sp>
        <p:nvSpPr>
          <p:cNvPr id="34" name="PlaceHolder 1"/>
          <p:cNvSpPr>
            <a:spLocks noGrp="1"/>
          </p:cNvSpPr>
          <p:nvPr>
            <p:ph type="ftr" idx="16"/>
          </p:nvPr>
        </p:nvSpPr>
        <p:spPr>
          <a:xfrm>
            <a:off x="3330000" y="6483600"/>
            <a:ext cx="5395320" cy="35532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 </a:t>
            </a:r>
            <a:endParaRPr lang="fr-FR" sz="800" b="0" u="none" strike="noStrike">
              <a:solidFill>
                <a:srgbClr val="000000"/>
              </a:solidFill>
              <a:uFillTx/>
              <a:latin typeface="Times New Roman"/>
            </a:endParaRPr>
          </a:p>
        </p:txBody>
      </p:sp>
      <p:sp>
        <p:nvSpPr>
          <p:cNvPr id="35" name="PlaceHolder 2"/>
          <p:cNvSpPr>
            <a:spLocks noGrp="1"/>
          </p:cNvSpPr>
          <p:nvPr>
            <p:ph type="sldNum" idx="17"/>
          </p:nvPr>
        </p:nvSpPr>
        <p:spPr>
          <a:xfrm>
            <a:off x="10260000" y="6499800"/>
            <a:ext cx="1435320" cy="355320"/>
          </a:xfrm>
          <a:prstGeom prst="rect">
            <a:avLst/>
          </a:prstGeom>
          <a:noFill/>
          <a:ln w="0">
            <a:noFill/>
          </a:ln>
        </p:spPr>
        <p:txBody>
          <a:bodyPr lIns="0" tIns="0" rIns="91440" bIns="0" anchor="ctr">
            <a:noAutofit/>
          </a:bodyPr>
          <a:lstStyle>
            <a:lvl1pPr indent="0">
              <a:lnSpc>
                <a:spcPct val="100000"/>
              </a:lnSpc>
              <a:buNone/>
              <a:tabLst>
                <a:tab pos="0" algn="l"/>
              </a:tabLst>
              <a:defRPr lang="fr-FR" sz="1800" b="0" u="none" strike="noStrike">
                <a:solidFill>
                  <a:srgbClr val="000000"/>
                </a:solidFill>
                <a:uFillTx/>
                <a:latin typeface="Times New Roman"/>
              </a:defRPr>
            </a:lvl1pPr>
          </a:lstStyle>
          <a:p>
            <a:pPr indent="0">
              <a:lnSpc>
                <a:spcPct val="100000"/>
              </a:lnSpc>
              <a:buNone/>
              <a:tabLst>
                <a:tab pos="0" algn="l"/>
              </a:tabLst>
            </a:pPr>
            <a:fld id="{1B088593-563D-4F0F-BF38-3E17ACA157D1}" type="slidenum">
              <a:rPr lang="fr-FR" sz="1800" b="0" u="none" strike="noStrike">
                <a:solidFill>
                  <a:srgbClr val="000000"/>
                </a:solidFill>
                <a:uFillTx/>
                <a:latin typeface="Times New Roman"/>
              </a:rPr>
              <a:t>‹N°›</a:t>
            </a:fld>
            <a:endParaRPr lang="fr-FR" sz="1800" b="0" u="none" strike="noStrike">
              <a:solidFill>
                <a:srgbClr val="000000"/>
              </a:solidFill>
              <a:uFillTx/>
              <a:latin typeface="Times New Roman"/>
            </a:endParaRPr>
          </a:p>
        </p:txBody>
      </p:sp>
      <p:sp>
        <p:nvSpPr>
          <p:cNvPr id="36" name="PlaceHolder 3"/>
          <p:cNvSpPr>
            <a:spLocks noGrp="1"/>
          </p:cNvSpPr>
          <p:nvPr>
            <p:ph type="dt" idx="18"/>
          </p:nvPr>
        </p:nvSpPr>
        <p:spPr>
          <a:xfrm>
            <a:off x="360000" y="6480000"/>
            <a:ext cx="1435320" cy="355320"/>
          </a:xfrm>
          <a:prstGeom prst="rect">
            <a:avLst/>
          </a:prstGeom>
          <a:noFill/>
          <a:ln w="0">
            <a:noFill/>
          </a:ln>
        </p:spPr>
        <p:txBody>
          <a:bodyPr lIns="91440" tIns="0" rIns="0" bIns="0" anchor="ctr">
            <a:noAutofit/>
          </a:bodyPr>
          <a:lstStyle>
            <a:lvl1pPr indent="0">
              <a:buNone/>
              <a:defRPr lang="fr-FR" sz="1400" b="0" u="none" strike="noStrike">
                <a:solidFill>
                  <a:srgbClr val="000000"/>
                </a:solidFill>
                <a:uFillTx/>
                <a:latin typeface="Times New Roman"/>
              </a:defRPr>
            </a:lvl1pPr>
          </a:lstStyle>
          <a:p>
            <a:pPr indent="0">
              <a:buNone/>
            </a:pPr>
            <a:r>
              <a:rPr lang="fr-FR" sz="1400" b="0" u="none" strike="noStrike">
                <a:solidFill>
                  <a:srgbClr val="000000"/>
                </a:solidFill>
                <a:uFillTx/>
                <a:latin typeface="Times New Roman"/>
              </a:rPr>
              <a:t> </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 name="Image 2" descr="Une image contenant texte, Police, capture d’écran, logo&#10;&#10;Description générée automatiquement"/>
          <p:cNvPicPr/>
          <p:nvPr/>
        </p:nvPicPr>
        <p:blipFill>
          <a:blip r:embed="rId3"/>
          <a:stretch/>
        </p:blipFill>
        <p:spPr>
          <a:xfrm>
            <a:off x="360000" y="108000"/>
            <a:ext cx="4483800" cy="2875320"/>
          </a:xfrm>
          <a:prstGeom prst="rect">
            <a:avLst/>
          </a:prstGeom>
          <a:ln w="0">
            <a:noFill/>
          </a:ln>
        </p:spPr>
      </p:pic>
      <p:cxnSp>
        <p:nvCxnSpPr>
          <p:cNvPr id="38" name="Connecteur droit 6"/>
          <p:cNvCxnSpPr/>
          <p:nvPr/>
        </p:nvCxnSpPr>
        <p:spPr>
          <a:xfrm>
            <a:off x="360360" y="6477840"/>
            <a:ext cx="11344680" cy="4680"/>
          </a:xfrm>
          <a:prstGeom prst="straightConnector1">
            <a:avLst/>
          </a:prstGeom>
          <a:ln w="9525">
            <a:solidFill>
              <a:srgbClr val="000000"/>
            </a:solidFill>
            <a:round/>
          </a:ln>
        </p:spPr>
      </p:cxn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9" name="Connecteur droit 12"/>
          <p:cNvCxnSpPr/>
          <p:nvPr/>
        </p:nvCxnSpPr>
        <p:spPr>
          <a:xfrm>
            <a:off x="360000" y="6480000"/>
            <a:ext cx="11343960" cy="3960"/>
          </a:xfrm>
          <a:prstGeom prst="straightConnector1">
            <a:avLst/>
          </a:prstGeom>
          <a:ln w="9525">
            <a:solidFill>
              <a:srgbClr val="000000"/>
            </a:solidFill>
            <a:round/>
          </a:ln>
        </p:spPr>
      </p:cxnSp>
      <p:pic>
        <p:nvPicPr>
          <p:cNvPr id="40" name="Image 1" descr="Une image contenant texte, Police, capture d’écran, logo&#10;&#10;Description générée automatiquement"/>
          <p:cNvPicPr/>
          <p:nvPr/>
        </p:nvPicPr>
        <p:blipFill>
          <a:blip r:embed="rId3"/>
          <a:stretch/>
        </p:blipFill>
        <p:spPr>
          <a:xfrm>
            <a:off x="360000" y="108000"/>
            <a:ext cx="1118160" cy="716040"/>
          </a:xfrm>
          <a:prstGeom prst="rect">
            <a:avLst/>
          </a:prstGeom>
          <a:ln w="0">
            <a:noFill/>
          </a:ln>
        </p:spPr>
      </p:pic>
      <p:sp>
        <p:nvSpPr>
          <p:cNvPr id="41" name="PlaceHolder 1"/>
          <p:cNvSpPr>
            <a:spLocks noGrp="1"/>
          </p:cNvSpPr>
          <p:nvPr>
            <p:ph type="ftr" idx="19"/>
          </p:nvPr>
        </p:nvSpPr>
        <p:spPr>
          <a:xfrm>
            <a:off x="3330000" y="6483600"/>
            <a:ext cx="5396040" cy="35604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 </a:t>
            </a:r>
            <a:endParaRPr lang="fr-FR" sz="800" b="0" u="none" strike="noStrike">
              <a:solidFill>
                <a:srgbClr val="000000"/>
              </a:solidFill>
              <a:uFillTx/>
              <a:latin typeface="Times New Roman"/>
            </a:endParaRPr>
          </a:p>
        </p:txBody>
      </p:sp>
      <p:sp>
        <p:nvSpPr>
          <p:cNvPr id="42" name="PlaceHolder 2"/>
          <p:cNvSpPr>
            <a:spLocks noGrp="1"/>
          </p:cNvSpPr>
          <p:nvPr>
            <p:ph type="sldNum" idx="20"/>
          </p:nvPr>
        </p:nvSpPr>
        <p:spPr>
          <a:xfrm>
            <a:off x="10260000" y="6499800"/>
            <a:ext cx="1436040" cy="356040"/>
          </a:xfrm>
          <a:prstGeom prst="rect">
            <a:avLst/>
          </a:prstGeom>
          <a:noFill/>
          <a:ln w="0">
            <a:noFill/>
          </a:ln>
        </p:spPr>
        <p:txBody>
          <a:bodyPr lIns="0" tIns="0" rIns="91440" bIns="0" anchor="ctr">
            <a:noAutofit/>
          </a:bodyPr>
          <a:lstStyle>
            <a:lvl1pPr indent="0">
              <a:lnSpc>
                <a:spcPct val="100000"/>
              </a:lnSpc>
              <a:buNone/>
              <a:tabLst>
                <a:tab pos="0" algn="l"/>
              </a:tabLst>
              <a:defRPr lang="fr-FR" sz="1800" b="0" u="none" strike="noStrike">
                <a:solidFill>
                  <a:srgbClr val="000000"/>
                </a:solidFill>
                <a:uFillTx/>
                <a:latin typeface="Times New Roman"/>
              </a:defRPr>
            </a:lvl1pPr>
          </a:lstStyle>
          <a:p>
            <a:pPr indent="0">
              <a:lnSpc>
                <a:spcPct val="100000"/>
              </a:lnSpc>
              <a:buNone/>
              <a:tabLst>
                <a:tab pos="0" algn="l"/>
              </a:tabLst>
            </a:pPr>
            <a:fld id="{95527ED3-9E03-4C6D-83B5-20EA66E040CD}" type="slidenum">
              <a:rPr lang="fr-FR" sz="1800" b="0" u="none" strike="noStrike">
                <a:solidFill>
                  <a:srgbClr val="000000"/>
                </a:solidFill>
                <a:uFillTx/>
                <a:latin typeface="Times New Roman"/>
              </a:rPr>
              <a:t>‹N°›</a:t>
            </a:fld>
            <a:endParaRPr lang="fr-FR" sz="1800" b="0" u="none" strike="noStrike">
              <a:solidFill>
                <a:srgbClr val="000000"/>
              </a:solidFill>
              <a:uFillTx/>
              <a:latin typeface="Times New Roman"/>
            </a:endParaRPr>
          </a:p>
        </p:txBody>
      </p:sp>
      <p:sp>
        <p:nvSpPr>
          <p:cNvPr id="43" name="PlaceHolder 3"/>
          <p:cNvSpPr>
            <a:spLocks noGrp="1"/>
          </p:cNvSpPr>
          <p:nvPr>
            <p:ph type="dt" idx="21"/>
          </p:nvPr>
        </p:nvSpPr>
        <p:spPr>
          <a:xfrm>
            <a:off x="360000" y="6480000"/>
            <a:ext cx="1436040" cy="356040"/>
          </a:xfrm>
          <a:prstGeom prst="rect">
            <a:avLst/>
          </a:prstGeom>
          <a:noFill/>
          <a:ln w="0">
            <a:noFill/>
          </a:ln>
        </p:spPr>
        <p:txBody>
          <a:bodyPr lIns="91440" tIns="0" rIns="0" bIns="0" anchor="ctr">
            <a:noAutofit/>
          </a:bodyPr>
          <a:lstStyle>
            <a:lvl1pPr indent="0">
              <a:buNone/>
              <a:defRPr lang="fr-FR" sz="1400" b="0" u="none" strike="noStrike">
                <a:solidFill>
                  <a:srgbClr val="000000"/>
                </a:solidFill>
                <a:uFillTx/>
                <a:latin typeface="Times New Roman"/>
              </a:defRPr>
            </a:lvl1pPr>
          </a:lstStyle>
          <a:p>
            <a:pPr indent="0">
              <a:buNone/>
            </a:pPr>
            <a:r>
              <a:rPr lang="fr-FR" sz="1400" b="0" u="none" strike="noStrike">
                <a:solidFill>
                  <a:srgbClr val="000000"/>
                </a:solidFill>
                <a:uFillTx/>
                <a:latin typeface="Times New Roman"/>
              </a:rPr>
              <a:t> </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FR" sz="4400" b="0" u="none" strike="noStrike">
                <a:solidFill>
                  <a:srgbClr val="000000"/>
                </a:solidFill>
                <a:uFillTx/>
                <a:latin typeface="Arial"/>
              </a:rPr>
              <a:t>Cliquez pour éditer le format du texte-titre</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u="none" strike="noStrike">
                <a:solidFill>
                  <a:srgbClr val="000000"/>
                </a:solidFill>
                <a:uFillTx/>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u="none" strike="noStrike">
                <a:solidFill>
                  <a:srgbClr val="000000"/>
                </a:solidFill>
                <a:uFillTx/>
                <a:latin typeface="Arial"/>
              </a:rPr>
              <a:t>Second niveau de plan</a:t>
            </a:r>
          </a:p>
          <a:p>
            <a:pPr marL="1296000" lvl="2" indent="-288000">
              <a:spcBef>
                <a:spcPts val="850"/>
              </a:spcBef>
              <a:buClr>
                <a:srgbClr val="000000"/>
              </a:buClr>
              <a:buSzPct val="45000"/>
              <a:buFont typeface="Wingdings" charset="2"/>
              <a:buChar char=""/>
            </a:pPr>
            <a:r>
              <a:rPr lang="fr-FR" sz="2400" b="0" u="none" strike="noStrike">
                <a:solidFill>
                  <a:srgbClr val="000000"/>
                </a:solidFill>
                <a:uFillTx/>
                <a:latin typeface="Arial"/>
              </a:rPr>
              <a:t>Troisième niveau de plan</a:t>
            </a:r>
          </a:p>
          <a:p>
            <a:pPr marL="1728000" lvl="3" indent="-216000">
              <a:spcBef>
                <a:spcPts val="567"/>
              </a:spcBef>
              <a:buClr>
                <a:srgbClr val="000000"/>
              </a:buClr>
              <a:buSzPct val="75000"/>
              <a:buFont typeface="Symbol" charset="2"/>
              <a:buChar char=""/>
            </a:pPr>
            <a:r>
              <a:rPr lang="fr-FR" sz="2000" b="0" u="none" strike="noStrike">
                <a:solidFill>
                  <a:srgbClr val="000000"/>
                </a:solidFill>
                <a:uFillTx/>
                <a:latin typeface="Arial"/>
              </a:rPr>
              <a:t>Quatrième niveau de plan</a:t>
            </a:r>
          </a:p>
          <a:p>
            <a:pPr marL="2160000" lvl="4" indent="-216000">
              <a:spcBef>
                <a:spcPts val="283"/>
              </a:spcBef>
              <a:buClr>
                <a:srgbClr val="000000"/>
              </a:buClr>
              <a:buSzPct val="45000"/>
              <a:buFont typeface="Wingdings" charset="2"/>
              <a:buChar char=""/>
            </a:pPr>
            <a:r>
              <a:rPr lang="fr-FR" sz="2000" b="0" u="none" strike="noStrike">
                <a:solidFill>
                  <a:srgbClr val="000000"/>
                </a:solidFill>
                <a:uFillTx/>
                <a:latin typeface="Arial"/>
              </a:rPr>
              <a:t>Cinquième niveau de plan</a:t>
            </a:r>
          </a:p>
          <a:p>
            <a:pPr marL="2592000" lvl="5" indent="-216000">
              <a:spcBef>
                <a:spcPts val="283"/>
              </a:spcBef>
              <a:buClr>
                <a:srgbClr val="000000"/>
              </a:buClr>
              <a:buSzPct val="45000"/>
              <a:buFont typeface="Wingdings" charset="2"/>
              <a:buChar char=""/>
            </a:pPr>
            <a:r>
              <a:rPr lang="fr-FR" sz="2000" b="0" u="none" strike="noStrike">
                <a:solidFill>
                  <a:srgbClr val="000000"/>
                </a:solidFill>
                <a:uFillTx/>
                <a:latin typeface="Arial"/>
              </a:rPr>
              <a:t>Sixième niveau de plan</a:t>
            </a:r>
          </a:p>
          <a:p>
            <a:pPr marL="3024000" lvl="6" indent="-216000">
              <a:spcBef>
                <a:spcPts val="283"/>
              </a:spcBef>
              <a:buClr>
                <a:srgbClr val="000000"/>
              </a:buClr>
              <a:buSzPct val="45000"/>
              <a:buFont typeface="Wingdings" charset="2"/>
              <a:buChar char=""/>
            </a:pPr>
            <a:r>
              <a:rPr lang="fr-FR" sz="2000" b="0" u="none" strike="noStrike">
                <a:solidFill>
                  <a:srgbClr val="000000"/>
                </a:solidFill>
                <a:uFillTx/>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laceHolder 1"/>
          <p:cNvSpPr>
            <a:spLocks noGrp="1"/>
          </p:cNvSpPr>
          <p:nvPr>
            <p:ph type="title"/>
          </p:nvPr>
        </p:nvSpPr>
        <p:spPr>
          <a:xfrm>
            <a:off x="360000" y="2619720"/>
            <a:ext cx="11333160" cy="712080"/>
          </a:xfrm>
          <a:prstGeom prst="rect">
            <a:avLst/>
          </a:prstGeom>
          <a:noFill/>
          <a:ln w="0">
            <a:noFill/>
          </a:ln>
        </p:spPr>
        <p:txBody>
          <a:bodyPr lIns="0" tIns="0" rIns="0" bIns="108000" anchor="b">
            <a:noAutofit/>
          </a:bodyPr>
          <a:lstStyle/>
          <a:p>
            <a:pPr indent="0" defTabSz="914400">
              <a:lnSpc>
                <a:spcPct val="90000"/>
              </a:lnSpc>
              <a:buNone/>
              <a:tabLst>
                <a:tab pos="0" algn="l"/>
              </a:tabLst>
            </a:pPr>
            <a:r>
              <a:rPr lang="fr-FR" b="1">
                <a:solidFill>
                  <a:schemeClr val="dk1"/>
                </a:solidFill>
                <a:latin typeface="Marianne"/>
                <a:ea typeface="Arial"/>
              </a:rPr>
              <a:t>É</a:t>
            </a:r>
            <a:r>
              <a:rPr lang="fr-FR" sz="4400" b="1" u="none" strike="noStrike">
                <a:solidFill>
                  <a:schemeClr val="dk1"/>
                </a:solidFill>
                <a:uFillTx/>
                <a:latin typeface="Marianne"/>
                <a:ea typeface="Arial"/>
              </a:rPr>
              <a:t>valuation avec « Devoir » dans Moodle</a:t>
            </a:r>
            <a:endParaRPr lang="fr-FR" sz="4400" b="0" u="none" strike="noStrike">
              <a:solidFill>
                <a:srgbClr val="000000"/>
              </a:solidFill>
              <a:uFillTx/>
              <a:latin typeface="Arial"/>
            </a:endParaRPr>
          </a:p>
        </p:txBody>
      </p:sp>
      <p:pic>
        <p:nvPicPr>
          <p:cNvPr id="74" name="Image 2"/>
          <p:cNvPicPr/>
          <p:nvPr/>
        </p:nvPicPr>
        <p:blipFill>
          <a:blip r:embed="rId3"/>
          <a:stretch/>
        </p:blipFill>
        <p:spPr>
          <a:xfrm>
            <a:off x="8486754" y="5064300"/>
            <a:ext cx="2964240" cy="1284840"/>
          </a:xfrm>
          <a:prstGeom prst="rect">
            <a:avLst/>
          </a:prstGeom>
          <a:ln w="0">
            <a:noFill/>
          </a:ln>
        </p:spPr>
      </p:pic>
      <p:sp>
        <p:nvSpPr>
          <p:cNvPr id="75" name="PlaceHolder 6"/>
          <p:cNvSpPr/>
          <p:nvPr/>
        </p:nvSpPr>
        <p:spPr>
          <a:xfrm>
            <a:off x="216726" y="3526201"/>
            <a:ext cx="11333160" cy="1073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defTabSz="914400">
              <a:lnSpc>
                <a:spcPct val="90000"/>
              </a:lnSpc>
              <a:spcBef>
                <a:spcPts val="1001"/>
              </a:spcBef>
              <a:tabLst>
                <a:tab pos="0" algn="l"/>
              </a:tabLst>
            </a:pPr>
            <a:br>
              <a:rPr sz="2400" dirty="0"/>
            </a:br>
            <a:r>
              <a:rPr lang="fr-FR" sz="2400" b="1" u="none" strike="noStrike" dirty="0">
                <a:solidFill>
                  <a:srgbClr val="000000"/>
                </a:solidFill>
                <a:uFillTx/>
                <a:latin typeface="Arial"/>
                <a:ea typeface="DejaVu Sans"/>
              </a:rPr>
              <a:t>28</a:t>
            </a:r>
            <a:r>
              <a:rPr lang="fr-FR" sz="2400" b="1" u="none" strike="noStrike" dirty="0">
                <a:solidFill>
                  <a:schemeClr val="dk1"/>
                </a:solidFill>
                <a:uFillTx/>
                <a:latin typeface="Marianne"/>
                <a:ea typeface="Arial"/>
              </a:rPr>
              <a:t>/10/2024</a:t>
            </a:r>
            <a:endParaRPr lang="fr-FR" sz="2400" b="0" u="none" strike="noStrike" dirty="0">
              <a:solidFill>
                <a:srgbClr val="000000"/>
              </a:solidFill>
              <a:uFillTx/>
              <a:latin typeface="Arial"/>
            </a:endParaRPr>
          </a:p>
          <a:p>
            <a:pPr marL="228600" defTabSz="914400">
              <a:lnSpc>
                <a:spcPct val="90000"/>
              </a:lnSpc>
              <a:spcBef>
                <a:spcPts val="1001"/>
              </a:spcBef>
              <a:tabLst>
                <a:tab pos="0" algn="l"/>
              </a:tabLst>
            </a:pPr>
            <a:r>
              <a:rPr lang="fr-FR" sz="2400" b="1" u="none" strike="noStrike" dirty="0">
                <a:solidFill>
                  <a:schemeClr val="dk1"/>
                </a:solidFill>
                <a:uFillTx/>
                <a:latin typeface="Marianne"/>
                <a:ea typeface="Arial"/>
              </a:rPr>
              <a:t>Ahmed ELKHALDI </a:t>
            </a:r>
            <a:br>
              <a:rPr sz="2400" dirty="0"/>
            </a:br>
            <a:r>
              <a:rPr lang="fr-FR" sz="2400" b="0" u="none" strike="noStrike" dirty="0">
                <a:solidFill>
                  <a:srgbClr val="000000"/>
                </a:solidFill>
                <a:uFillTx/>
                <a:latin typeface="Marianne"/>
                <a:ea typeface="Arial"/>
              </a:rPr>
              <a:t>RUPN</a:t>
            </a:r>
            <a:br>
              <a:rPr sz="1400" dirty="0"/>
            </a:br>
            <a:br>
              <a:rPr sz="2400" dirty="0"/>
            </a:br>
            <a:r>
              <a:rPr lang="fr-FR" sz="1400" b="0" u="none" strike="noStrike" dirty="0">
                <a:solidFill>
                  <a:srgbClr val="000000"/>
                </a:solidFill>
                <a:uFillTx/>
                <a:latin typeface="Marianne"/>
                <a:ea typeface="Arial"/>
              </a:rPr>
              <a:t>ahmed.elkhaldi@ac-besancon.fr</a:t>
            </a:r>
            <a:br>
              <a:rPr sz="1400" dirty="0"/>
            </a:br>
            <a:endParaRPr lang="fr-FR" sz="1400" b="0" u="none" strike="noStrike" dirty="0">
              <a:solidFill>
                <a:srgbClr val="000000"/>
              </a:solidFill>
              <a:uFillTx/>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type="dt" idx="49"/>
          </p:nvPr>
        </p:nvSpPr>
        <p:spPr>
          <a:xfrm>
            <a:off x="360000" y="6480000"/>
            <a:ext cx="1436040" cy="356040"/>
          </a:xfrm>
          <a:prstGeom prst="rect">
            <a:avLst/>
          </a:prstGeom>
          <a:noFill/>
          <a:ln w="0">
            <a:noFill/>
          </a:ln>
        </p:spPr>
        <p:txBody>
          <a:bodyPr lIns="91440" tIns="0" rIns="0" bIns="0" anchor="ctr">
            <a:noAutofit/>
          </a:bodyPr>
          <a:lstStyle>
            <a:lvl1pPr indent="0"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defTabSz="914400">
              <a:lnSpc>
                <a:spcPct val="100000"/>
              </a:lnSpc>
              <a:buNone/>
              <a:tabLst>
                <a:tab pos="0" algn="l"/>
              </a:tabLst>
            </a:pPr>
            <a:fld id="{E5EA2BB9-2C78-4395-BB2E-B6FCA2D69EB3}" type="datetime1">
              <a:rPr lang="fr-FR" sz="800" b="0" u="none" strike="noStrike">
                <a:solidFill>
                  <a:schemeClr val="dk1">
                    <a:tint val="75000"/>
                  </a:schemeClr>
                </a:solidFill>
                <a:uFillTx/>
                <a:latin typeface="Marianne"/>
                <a:ea typeface="Arial"/>
              </a:rPr>
              <a:t>29/10/2024</a:t>
            </a:fld>
            <a:endParaRPr lang="fr-FR" sz="800" b="0" u="none" strike="noStrike">
              <a:solidFill>
                <a:srgbClr val="000000"/>
              </a:solidFill>
              <a:uFillTx/>
              <a:latin typeface="Times New Roman"/>
            </a:endParaRPr>
          </a:p>
        </p:txBody>
      </p:sp>
      <p:sp>
        <p:nvSpPr>
          <p:cNvPr id="126" name="PlaceHolder 2"/>
          <p:cNvSpPr>
            <a:spLocks noGrp="1"/>
          </p:cNvSpPr>
          <p:nvPr>
            <p:ph type="sldNum" idx="50"/>
          </p:nvPr>
        </p:nvSpPr>
        <p:spPr>
          <a:xfrm>
            <a:off x="10260000" y="6480000"/>
            <a:ext cx="1436040" cy="35604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BFC651FC-1A8F-48A2-83C6-D57A4320C610}" type="slidenum">
              <a:rPr lang="fr-FR" sz="1100" b="0" u="none" strike="noStrike">
                <a:solidFill>
                  <a:schemeClr val="dk1">
                    <a:tint val="75000"/>
                  </a:schemeClr>
                </a:solidFill>
                <a:uFillTx/>
                <a:latin typeface="Marianne"/>
                <a:ea typeface="Arial"/>
              </a:rPr>
              <a:t>10</a:t>
            </a:fld>
            <a:endParaRPr lang="fr-FR" sz="1100" b="0" u="none" strike="noStrike">
              <a:solidFill>
                <a:srgbClr val="000000"/>
              </a:solidFill>
              <a:uFillTx/>
              <a:latin typeface="Times New Roman"/>
            </a:endParaRPr>
          </a:p>
        </p:txBody>
      </p:sp>
      <p:sp>
        <p:nvSpPr>
          <p:cNvPr id="127" name="PlaceHolder 3"/>
          <p:cNvSpPr>
            <a:spLocks noGrp="1"/>
          </p:cNvSpPr>
          <p:nvPr>
            <p:ph type="title"/>
          </p:nvPr>
        </p:nvSpPr>
        <p:spPr>
          <a:xfrm>
            <a:off x="360000" y="900000"/>
            <a:ext cx="11336040" cy="89604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Pour l’enseignant (gestion)</a:t>
            </a:r>
            <a:endParaRPr lang="fr-FR" sz="3200" b="0" u="none" strike="noStrike">
              <a:solidFill>
                <a:srgbClr val="000000"/>
              </a:solidFill>
              <a:uFillTx/>
              <a:latin typeface="Arial"/>
            </a:endParaRPr>
          </a:p>
        </p:txBody>
      </p:sp>
      <p:sp>
        <p:nvSpPr>
          <p:cNvPr id="128" name="PlaceHolder 4"/>
          <p:cNvSpPr>
            <a:spLocks noGrp="1"/>
          </p:cNvSpPr>
          <p:nvPr>
            <p:ph type="ftr" idx="51"/>
          </p:nvPr>
        </p:nvSpPr>
        <p:spPr>
          <a:xfrm>
            <a:off x="3330000" y="6483600"/>
            <a:ext cx="5396040" cy="35604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l’Education (DRNE)</a:t>
            </a:r>
            <a:endParaRPr lang="fr-FR" sz="800" b="0" u="none" strike="noStrike">
              <a:solidFill>
                <a:srgbClr val="000000"/>
              </a:solidFill>
              <a:uFillTx/>
              <a:latin typeface="Times New Roman"/>
            </a:endParaRPr>
          </a:p>
        </p:txBody>
      </p:sp>
      <p:pic>
        <p:nvPicPr>
          <p:cNvPr id="129" name="Image 128"/>
          <p:cNvPicPr/>
          <p:nvPr/>
        </p:nvPicPr>
        <p:blipFill>
          <a:blip r:embed="rId2"/>
          <a:stretch/>
        </p:blipFill>
        <p:spPr>
          <a:xfrm>
            <a:off x="1440000" y="1796040"/>
            <a:ext cx="9000000" cy="4282200"/>
          </a:xfrm>
          <a:prstGeom prst="rect">
            <a:avLst/>
          </a:prstGeom>
          <a:ln w="0">
            <a:solidFill>
              <a:srgbClr val="EBBC89"/>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dt" idx="52"/>
          </p:nvPr>
        </p:nvSpPr>
        <p:spPr>
          <a:xfrm>
            <a:off x="360000" y="6480000"/>
            <a:ext cx="1436040" cy="356040"/>
          </a:xfrm>
          <a:prstGeom prst="rect">
            <a:avLst/>
          </a:prstGeom>
          <a:noFill/>
          <a:ln w="0">
            <a:noFill/>
          </a:ln>
        </p:spPr>
        <p:txBody>
          <a:bodyPr lIns="91440" tIns="0" rIns="0" bIns="0" anchor="ctr">
            <a:noAutofit/>
          </a:bodyPr>
          <a:lstStyle>
            <a:lvl1pPr indent="0"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defTabSz="914400">
              <a:lnSpc>
                <a:spcPct val="100000"/>
              </a:lnSpc>
              <a:buNone/>
              <a:tabLst>
                <a:tab pos="0" algn="l"/>
              </a:tabLst>
            </a:pPr>
            <a:fld id="{401C6603-330B-4834-A05F-B5EE97C0A0A2}" type="datetime1">
              <a:rPr lang="fr-FR" sz="800" b="0" u="none" strike="noStrike">
                <a:solidFill>
                  <a:schemeClr val="dk1">
                    <a:tint val="75000"/>
                  </a:schemeClr>
                </a:solidFill>
                <a:uFillTx/>
                <a:latin typeface="Marianne"/>
                <a:ea typeface="Arial"/>
              </a:rPr>
              <a:t>29/10/2024</a:t>
            </a:fld>
            <a:endParaRPr lang="fr-FR" sz="800" b="0" u="none" strike="noStrike">
              <a:solidFill>
                <a:srgbClr val="000000"/>
              </a:solidFill>
              <a:uFillTx/>
              <a:latin typeface="Times New Roman"/>
            </a:endParaRPr>
          </a:p>
        </p:txBody>
      </p:sp>
      <p:sp>
        <p:nvSpPr>
          <p:cNvPr id="131" name="PlaceHolder 2"/>
          <p:cNvSpPr>
            <a:spLocks noGrp="1"/>
          </p:cNvSpPr>
          <p:nvPr>
            <p:ph type="sldNum" idx="53"/>
          </p:nvPr>
        </p:nvSpPr>
        <p:spPr>
          <a:xfrm>
            <a:off x="10260000" y="6480000"/>
            <a:ext cx="1436040" cy="35604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C774372D-80E8-43AD-8FFB-64F13D496760}" type="slidenum">
              <a:rPr lang="fr-FR" sz="1100" b="0" u="none" strike="noStrike">
                <a:solidFill>
                  <a:schemeClr val="dk1">
                    <a:tint val="75000"/>
                  </a:schemeClr>
                </a:solidFill>
                <a:uFillTx/>
                <a:latin typeface="Marianne"/>
                <a:ea typeface="Arial"/>
              </a:rPr>
              <a:t>11</a:t>
            </a:fld>
            <a:endParaRPr lang="fr-FR" sz="1100" b="0" u="none" strike="noStrike">
              <a:solidFill>
                <a:srgbClr val="000000"/>
              </a:solidFill>
              <a:uFillTx/>
              <a:latin typeface="Times New Roman"/>
            </a:endParaRPr>
          </a:p>
        </p:txBody>
      </p:sp>
      <p:sp>
        <p:nvSpPr>
          <p:cNvPr id="132" name="PlaceHolder 3"/>
          <p:cNvSpPr>
            <a:spLocks noGrp="1"/>
          </p:cNvSpPr>
          <p:nvPr>
            <p:ph type="title"/>
          </p:nvPr>
        </p:nvSpPr>
        <p:spPr>
          <a:xfrm>
            <a:off x="360000" y="900000"/>
            <a:ext cx="11336040" cy="89604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Pour l’enseignant (évaluation)</a:t>
            </a:r>
            <a:endParaRPr lang="fr-FR" sz="3200" b="0" u="none" strike="noStrike">
              <a:solidFill>
                <a:srgbClr val="000000"/>
              </a:solidFill>
              <a:uFillTx/>
              <a:latin typeface="Arial"/>
            </a:endParaRPr>
          </a:p>
        </p:txBody>
      </p:sp>
      <p:sp>
        <p:nvSpPr>
          <p:cNvPr id="133" name="PlaceHolder 4"/>
          <p:cNvSpPr>
            <a:spLocks noGrp="1"/>
          </p:cNvSpPr>
          <p:nvPr>
            <p:ph type="ftr" idx="54"/>
          </p:nvPr>
        </p:nvSpPr>
        <p:spPr>
          <a:xfrm>
            <a:off x="3330000" y="6483600"/>
            <a:ext cx="5396040" cy="35604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l’Education (DRNE)</a:t>
            </a:r>
            <a:endParaRPr lang="fr-FR" sz="800" b="0" u="none" strike="noStrike">
              <a:solidFill>
                <a:srgbClr val="000000"/>
              </a:solidFill>
              <a:uFillTx/>
              <a:latin typeface="Times New Roman"/>
            </a:endParaRPr>
          </a:p>
        </p:txBody>
      </p:sp>
      <p:pic>
        <p:nvPicPr>
          <p:cNvPr id="134" name="Image 133"/>
          <p:cNvPicPr/>
          <p:nvPr/>
        </p:nvPicPr>
        <p:blipFill>
          <a:blip r:embed="rId2"/>
          <a:stretch/>
        </p:blipFill>
        <p:spPr>
          <a:xfrm>
            <a:off x="3607920" y="2000520"/>
            <a:ext cx="4384440" cy="3851640"/>
          </a:xfrm>
          <a:prstGeom prst="rect">
            <a:avLst/>
          </a:prstGeom>
          <a:ln w="0">
            <a:solidFill>
              <a:srgbClr val="EBBC89"/>
            </a:solidFill>
          </a:ln>
        </p:spPr>
      </p:pic>
      <p:sp>
        <p:nvSpPr>
          <p:cNvPr id="135" name="TextShape 2"/>
          <p:cNvSpPr/>
          <p:nvPr/>
        </p:nvSpPr>
        <p:spPr>
          <a:xfrm>
            <a:off x="900000" y="3600000"/>
            <a:ext cx="233964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0" u="none" strike="noStrike">
                <a:solidFill>
                  <a:srgbClr val="000000"/>
                </a:solidFill>
                <a:uFillTx/>
                <a:latin typeface="Marianne"/>
              </a:rPr>
              <a:t>Quand on a cliqué sur « consulter tous les travaux remis ».</a:t>
            </a:r>
          </a:p>
        </p:txBody>
      </p:sp>
      <p:sp>
        <p:nvSpPr>
          <p:cNvPr id="136" name="TextShape 3"/>
          <p:cNvSpPr/>
          <p:nvPr/>
        </p:nvSpPr>
        <p:spPr>
          <a:xfrm>
            <a:off x="7452720" y="3548520"/>
            <a:ext cx="262728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0" u="none" strike="noStrike">
                <a:solidFill>
                  <a:srgbClr val="000000"/>
                </a:solidFill>
                <a:uFillTx/>
                <a:latin typeface="Marianne"/>
              </a:rPr>
              <a:t>Pour corriger une copie, il suffit de cliquer sur le bouton « Note »  </a:t>
            </a:r>
          </a:p>
        </p:txBody>
      </p:sp>
      <p:sp>
        <p:nvSpPr>
          <p:cNvPr id="137" name="Line 6"/>
          <p:cNvSpPr/>
          <p:nvPr/>
        </p:nvSpPr>
        <p:spPr>
          <a:xfrm flipH="1">
            <a:off x="5292720" y="4088520"/>
            <a:ext cx="2160000" cy="360"/>
          </a:xfrm>
          <a:prstGeom prst="line">
            <a:avLst/>
          </a:prstGeom>
          <a:ln w="18000">
            <a:solidFill>
              <a:srgbClr val="FF9F83"/>
            </a:solidFill>
            <a:round/>
            <a:tailEnd type="triangle" w="med" len="me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fr-FR" sz="1800" b="0" u="none" strike="noStrike">
              <a:solidFill>
                <a:srgbClr val="000000"/>
              </a:solidFill>
              <a:uFillTx/>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p:cNvSpPr>
          <p:nvPr>
            <p:ph type="dt" idx="55"/>
          </p:nvPr>
        </p:nvSpPr>
        <p:spPr>
          <a:xfrm>
            <a:off x="360000" y="6480000"/>
            <a:ext cx="1436040" cy="356040"/>
          </a:xfrm>
          <a:prstGeom prst="rect">
            <a:avLst/>
          </a:prstGeom>
          <a:noFill/>
          <a:ln w="0">
            <a:noFill/>
          </a:ln>
        </p:spPr>
        <p:txBody>
          <a:bodyPr lIns="91440" tIns="0" rIns="0" bIns="0" anchor="ctr">
            <a:noAutofit/>
          </a:bodyPr>
          <a:lstStyle>
            <a:lvl1pPr indent="0"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defTabSz="914400">
              <a:lnSpc>
                <a:spcPct val="100000"/>
              </a:lnSpc>
              <a:buNone/>
              <a:tabLst>
                <a:tab pos="0" algn="l"/>
              </a:tabLst>
            </a:pPr>
            <a:fld id="{FC338E6A-1016-4711-938E-78545A3C80AD}" type="datetime1">
              <a:rPr lang="fr-FR" sz="800" b="0" u="none" strike="noStrike">
                <a:solidFill>
                  <a:schemeClr val="dk1">
                    <a:tint val="75000"/>
                  </a:schemeClr>
                </a:solidFill>
                <a:uFillTx/>
                <a:latin typeface="Marianne"/>
                <a:ea typeface="Arial"/>
              </a:rPr>
              <a:t>29/10/2024</a:t>
            </a:fld>
            <a:endParaRPr lang="fr-FR" sz="800" b="0" u="none" strike="noStrike">
              <a:solidFill>
                <a:srgbClr val="000000"/>
              </a:solidFill>
              <a:uFillTx/>
              <a:latin typeface="Times New Roman"/>
            </a:endParaRPr>
          </a:p>
        </p:txBody>
      </p:sp>
      <p:sp>
        <p:nvSpPr>
          <p:cNvPr id="139" name="PlaceHolder 2"/>
          <p:cNvSpPr>
            <a:spLocks noGrp="1"/>
          </p:cNvSpPr>
          <p:nvPr>
            <p:ph type="sldNum" idx="56"/>
          </p:nvPr>
        </p:nvSpPr>
        <p:spPr>
          <a:xfrm>
            <a:off x="10260000" y="6480000"/>
            <a:ext cx="1436040" cy="35604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0A902C9B-34DF-4EB7-9CFF-C2C6423048AD}" type="slidenum">
              <a:rPr lang="fr-FR" sz="1100" b="0" u="none" strike="noStrike">
                <a:solidFill>
                  <a:schemeClr val="dk1">
                    <a:tint val="75000"/>
                  </a:schemeClr>
                </a:solidFill>
                <a:uFillTx/>
                <a:latin typeface="Marianne"/>
                <a:ea typeface="Arial"/>
              </a:rPr>
              <a:t>12</a:t>
            </a:fld>
            <a:endParaRPr lang="fr-FR" sz="1100" b="0" u="none" strike="noStrike">
              <a:solidFill>
                <a:srgbClr val="000000"/>
              </a:solidFill>
              <a:uFillTx/>
              <a:latin typeface="Times New Roman"/>
            </a:endParaRPr>
          </a:p>
        </p:txBody>
      </p:sp>
      <p:sp>
        <p:nvSpPr>
          <p:cNvPr id="140" name="PlaceHolder 3"/>
          <p:cNvSpPr>
            <a:spLocks noGrp="1"/>
          </p:cNvSpPr>
          <p:nvPr>
            <p:ph type="title"/>
          </p:nvPr>
        </p:nvSpPr>
        <p:spPr>
          <a:xfrm>
            <a:off x="360000" y="900000"/>
            <a:ext cx="11336040" cy="89604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Pour l’élève (retours)</a:t>
            </a:r>
            <a:endParaRPr lang="fr-FR" sz="3200" b="0" u="none" strike="noStrike">
              <a:solidFill>
                <a:srgbClr val="000000"/>
              </a:solidFill>
              <a:uFillTx/>
              <a:latin typeface="Arial"/>
            </a:endParaRPr>
          </a:p>
        </p:txBody>
      </p:sp>
      <p:sp>
        <p:nvSpPr>
          <p:cNvPr id="141" name="PlaceHolder 4"/>
          <p:cNvSpPr>
            <a:spLocks noGrp="1"/>
          </p:cNvSpPr>
          <p:nvPr>
            <p:ph type="ftr" idx="57"/>
          </p:nvPr>
        </p:nvSpPr>
        <p:spPr>
          <a:xfrm>
            <a:off x="3330000" y="6483600"/>
            <a:ext cx="5396040" cy="35604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l’Education (DRNE)</a:t>
            </a:r>
            <a:endParaRPr lang="fr-FR" sz="800" b="0" u="none" strike="noStrike">
              <a:solidFill>
                <a:srgbClr val="000000"/>
              </a:solidFill>
              <a:uFillTx/>
              <a:latin typeface="Times New Roman"/>
            </a:endParaRPr>
          </a:p>
        </p:txBody>
      </p:sp>
      <p:sp>
        <p:nvSpPr>
          <p:cNvPr id="142" name="TextShape 8"/>
          <p:cNvSpPr/>
          <p:nvPr/>
        </p:nvSpPr>
        <p:spPr>
          <a:xfrm>
            <a:off x="1080000" y="1940760"/>
            <a:ext cx="102600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0" u="none" strike="noStrike">
                <a:solidFill>
                  <a:srgbClr val="000000"/>
                </a:solidFill>
                <a:uFillTx/>
                <a:latin typeface="Marianne"/>
              </a:rPr>
              <a:t>L’élève reçoit notification sur sa messagerie pour l’informer que sa copie a été corrigée.</a:t>
            </a:r>
          </a:p>
        </p:txBody>
      </p:sp>
      <p:pic>
        <p:nvPicPr>
          <p:cNvPr id="143" name="Image 142"/>
          <p:cNvPicPr/>
          <p:nvPr/>
        </p:nvPicPr>
        <p:blipFill>
          <a:blip r:embed="rId2"/>
          <a:stretch/>
        </p:blipFill>
        <p:spPr>
          <a:xfrm>
            <a:off x="1800360" y="2520000"/>
            <a:ext cx="6119640" cy="1562040"/>
          </a:xfrm>
          <a:prstGeom prst="rect">
            <a:avLst/>
          </a:prstGeom>
          <a:ln w="0">
            <a:solidFill>
              <a:srgbClr val="EBBC89"/>
            </a:solidFill>
          </a:ln>
        </p:spPr>
      </p:pic>
      <p:pic>
        <p:nvPicPr>
          <p:cNvPr id="144" name="Image 143"/>
          <p:cNvPicPr/>
          <p:nvPr/>
        </p:nvPicPr>
        <p:blipFill>
          <a:blip r:embed="rId3"/>
          <a:stretch/>
        </p:blipFill>
        <p:spPr>
          <a:xfrm>
            <a:off x="4140360" y="4320000"/>
            <a:ext cx="6119640" cy="1781640"/>
          </a:xfrm>
          <a:prstGeom prst="rect">
            <a:avLst/>
          </a:prstGeom>
          <a:ln w="0">
            <a:solidFill>
              <a:srgbClr val="EBBC89"/>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dt" idx="58"/>
          </p:nvPr>
        </p:nvSpPr>
        <p:spPr>
          <a:xfrm>
            <a:off x="360000" y="6480000"/>
            <a:ext cx="1436040" cy="356040"/>
          </a:xfrm>
          <a:prstGeom prst="rect">
            <a:avLst/>
          </a:prstGeom>
          <a:noFill/>
          <a:ln w="0">
            <a:noFill/>
          </a:ln>
        </p:spPr>
        <p:txBody>
          <a:bodyPr lIns="91440" tIns="0" rIns="0" bIns="0" anchor="ctr">
            <a:noAutofit/>
          </a:bodyPr>
          <a:lstStyle>
            <a:lvl1pPr indent="0"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defTabSz="914400">
              <a:lnSpc>
                <a:spcPct val="100000"/>
              </a:lnSpc>
              <a:buNone/>
              <a:tabLst>
                <a:tab pos="0" algn="l"/>
              </a:tabLst>
            </a:pPr>
            <a:fld id="{7CC876C5-4868-486A-B05A-9E30A449A686}" type="datetime1">
              <a:rPr lang="fr-FR" sz="800" b="0" u="none" strike="noStrike">
                <a:solidFill>
                  <a:schemeClr val="dk1">
                    <a:tint val="75000"/>
                  </a:schemeClr>
                </a:solidFill>
                <a:uFillTx/>
                <a:latin typeface="Marianne"/>
                <a:ea typeface="Arial"/>
              </a:rPr>
              <a:t>29/10/2024</a:t>
            </a:fld>
            <a:endParaRPr lang="fr-FR" sz="800" b="0" u="none" strike="noStrike">
              <a:solidFill>
                <a:srgbClr val="000000"/>
              </a:solidFill>
              <a:uFillTx/>
              <a:latin typeface="Times New Roman"/>
            </a:endParaRPr>
          </a:p>
        </p:txBody>
      </p:sp>
      <p:sp>
        <p:nvSpPr>
          <p:cNvPr id="146" name="PlaceHolder 2"/>
          <p:cNvSpPr>
            <a:spLocks noGrp="1"/>
          </p:cNvSpPr>
          <p:nvPr>
            <p:ph type="sldNum" idx="59"/>
          </p:nvPr>
        </p:nvSpPr>
        <p:spPr>
          <a:xfrm>
            <a:off x="10260000" y="6480000"/>
            <a:ext cx="1436040" cy="35604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631A359E-C467-42C5-801F-39B53B9CADB2}" type="slidenum">
              <a:rPr lang="fr-FR" sz="1100" b="0" u="none" strike="noStrike">
                <a:solidFill>
                  <a:schemeClr val="dk1">
                    <a:tint val="75000"/>
                  </a:schemeClr>
                </a:solidFill>
                <a:uFillTx/>
                <a:latin typeface="Marianne"/>
                <a:ea typeface="Arial"/>
              </a:rPr>
              <a:t>13</a:t>
            </a:fld>
            <a:endParaRPr lang="fr-FR" sz="1100" b="0" u="none" strike="noStrike">
              <a:solidFill>
                <a:srgbClr val="000000"/>
              </a:solidFill>
              <a:uFillTx/>
              <a:latin typeface="Times New Roman"/>
            </a:endParaRPr>
          </a:p>
        </p:txBody>
      </p:sp>
      <p:sp>
        <p:nvSpPr>
          <p:cNvPr id="147" name="PlaceHolder 3"/>
          <p:cNvSpPr>
            <a:spLocks noGrp="1"/>
          </p:cNvSpPr>
          <p:nvPr>
            <p:ph type="title"/>
          </p:nvPr>
        </p:nvSpPr>
        <p:spPr>
          <a:xfrm>
            <a:off x="360000" y="900000"/>
            <a:ext cx="11336040" cy="89604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Pour l’élève (évaluation)</a:t>
            </a:r>
            <a:endParaRPr lang="fr-FR" sz="3200" b="0" u="none" strike="noStrike">
              <a:solidFill>
                <a:srgbClr val="000000"/>
              </a:solidFill>
              <a:uFillTx/>
              <a:latin typeface="Arial"/>
            </a:endParaRPr>
          </a:p>
        </p:txBody>
      </p:sp>
      <p:sp>
        <p:nvSpPr>
          <p:cNvPr id="148" name="PlaceHolder 4"/>
          <p:cNvSpPr>
            <a:spLocks noGrp="1"/>
          </p:cNvSpPr>
          <p:nvPr>
            <p:ph type="ftr" idx="60"/>
          </p:nvPr>
        </p:nvSpPr>
        <p:spPr>
          <a:xfrm>
            <a:off x="3330000" y="6483600"/>
            <a:ext cx="5396040" cy="35604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l’Education (DRNE)</a:t>
            </a:r>
            <a:endParaRPr lang="fr-FR" sz="800" b="0" u="none" strike="noStrike">
              <a:solidFill>
                <a:srgbClr val="000000"/>
              </a:solidFill>
              <a:uFillTx/>
              <a:latin typeface="Times New Roman"/>
            </a:endParaRPr>
          </a:p>
        </p:txBody>
      </p:sp>
      <p:sp>
        <p:nvSpPr>
          <p:cNvPr id="149" name="TextShape 9"/>
          <p:cNvSpPr/>
          <p:nvPr/>
        </p:nvSpPr>
        <p:spPr>
          <a:xfrm>
            <a:off x="900000" y="2575080"/>
            <a:ext cx="2880000" cy="228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fr-FR" sz="1800" b="0" u="none" strike="noStrike">
                <a:solidFill>
                  <a:srgbClr val="000000"/>
                </a:solidFill>
                <a:uFillTx/>
                <a:latin typeface="Marianne"/>
              </a:rPr>
              <a:t>En se rendant dans Devoir, il y trouve :</a:t>
            </a:r>
            <a:endParaRPr lang="fr-FR" sz="1800" b="0" u="none" strike="noStrike">
              <a:solidFill>
                <a:srgbClr val="000000"/>
              </a:solidFill>
              <a:uFillTx/>
              <a:latin typeface="Marianne"/>
              <a:ea typeface="PingFang SC"/>
            </a:endParaRPr>
          </a:p>
          <a:p>
            <a:pPr marL="216000" indent="-216000" algn="ctr">
              <a:lnSpc>
                <a:spcPct val="100000"/>
              </a:lnSpc>
              <a:buClr>
                <a:srgbClr val="000000"/>
              </a:buClr>
              <a:buSzPct val="45000"/>
              <a:buFont typeface="Wingdings" charset="2"/>
              <a:buChar char=""/>
            </a:pPr>
            <a:r>
              <a:rPr lang="fr-FR" sz="1800" b="0" u="none" strike="noStrike">
                <a:solidFill>
                  <a:srgbClr val="000000"/>
                </a:solidFill>
                <a:uFillTx/>
                <a:latin typeface="Marianne"/>
              </a:rPr>
              <a:t> </a:t>
            </a:r>
            <a:endParaRPr lang="fr-FR" sz="1800" b="0" u="none" strike="noStrike">
              <a:solidFill>
                <a:srgbClr val="000000"/>
              </a:solidFill>
              <a:uFillTx/>
              <a:latin typeface="Marianne"/>
              <a:ea typeface="PingFang SC"/>
            </a:endParaRPr>
          </a:p>
          <a:p>
            <a:pPr marL="216000" indent="-216000">
              <a:lnSpc>
                <a:spcPct val="100000"/>
              </a:lnSpc>
              <a:buClr>
                <a:srgbClr val="000000"/>
              </a:buClr>
              <a:buSzPct val="45000"/>
              <a:buFont typeface="Wingdings" charset="2"/>
              <a:buChar char=""/>
            </a:pPr>
            <a:r>
              <a:rPr lang="fr-FR" sz="1800" b="0" u="none" strike="noStrike">
                <a:solidFill>
                  <a:srgbClr val="000000"/>
                </a:solidFill>
                <a:uFillTx/>
                <a:latin typeface="Marianne"/>
              </a:rPr>
              <a:t>les commentaires relatifs à son travail, </a:t>
            </a:r>
            <a:endParaRPr lang="fr-FR" sz="1800" b="0" u="none" strike="noStrike">
              <a:solidFill>
                <a:srgbClr val="000000"/>
              </a:solidFill>
              <a:uFillTx/>
              <a:latin typeface="Marianne"/>
              <a:ea typeface="PingFang SC"/>
            </a:endParaRPr>
          </a:p>
          <a:p>
            <a:pPr marL="216000" indent="-216000">
              <a:lnSpc>
                <a:spcPct val="100000"/>
              </a:lnSpc>
              <a:buClr>
                <a:srgbClr val="000000"/>
              </a:buClr>
              <a:buSzPct val="45000"/>
              <a:buFont typeface="Wingdings" charset="2"/>
              <a:buChar char=""/>
            </a:pPr>
            <a:r>
              <a:rPr lang="fr-FR" sz="1800" b="0" u="none" strike="noStrike">
                <a:solidFill>
                  <a:srgbClr val="000000"/>
                </a:solidFill>
                <a:uFillTx/>
                <a:latin typeface="Marianne"/>
              </a:rPr>
              <a:t>sa copie annotée,</a:t>
            </a:r>
            <a:endParaRPr lang="fr-FR" sz="1800" b="0" u="none" strike="noStrike">
              <a:solidFill>
                <a:srgbClr val="000000"/>
              </a:solidFill>
              <a:uFillTx/>
              <a:latin typeface="Marianne"/>
              <a:ea typeface="PingFang SC"/>
            </a:endParaRPr>
          </a:p>
          <a:p>
            <a:pPr marL="216000" indent="-216000">
              <a:lnSpc>
                <a:spcPct val="100000"/>
              </a:lnSpc>
              <a:buClr>
                <a:srgbClr val="000000"/>
              </a:buClr>
              <a:buSzPct val="45000"/>
              <a:buFont typeface="Wingdings" charset="2"/>
              <a:buChar char=""/>
            </a:pPr>
            <a:r>
              <a:rPr lang="fr-FR" sz="1800" b="0" u="none" strike="noStrike">
                <a:solidFill>
                  <a:srgbClr val="000000"/>
                </a:solidFill>
                <a:uFillTx/>
                <a:latin typeface="Marianne"/>
              </a:rPr>
              <a:t>le ou les fichiers de correction. </a:t>
            </a:r>
            <a:endParaRPr lang="fr-FR" sz="1800" b="0" u="none" strike="noStrike">
              <a:solidFill>
                <a:srgbClr val="000000"/>
              </a:solidFill>
              <a:uFillTx/>
              <a:latin typeface="Marianne"/>
              <a:ea typeface="PingFang SC"/>
            </a:endParaRPr>
          </a:p>
        </p:txBody>
      </p:sp>
      <p:pic>
        <p:nvPicPr>
          <p:cNvPr id="150" name="Image 149"/>
          <p:cNvPicPr/>
          <p:nvPr/>
        </p:nvPicPr>
        <p:blipFill>
          <a:blip r:embed="rId2"/>
          <a:stretch/>
        </p:blipFill>
        <p:spPr>
          <a:xfrm>
            <a:off x="3960000" y="1973160"/>
            <a:ext cx="6083640" cy="3606840"/>
          </a:xfrm>
          <a:prstGeom prst="rect">
            <a:avLst/>
          </a:prstGeom>
          <a:ln w="0">
            <a:solidFill>
              <a:srgbClr val="EBBC89"/>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 150"/>
          <p:cNvPicPr/>
          <p:nvPr/>
        </p:nvPicPr>
        <p:blipFill>
          <a:blip r:embed="rId2"/>
          <a:stretch/>
        </p:blipFill>
        <p:spPr>
          <a:xfrm>
            <a:off x="360" y="1080000"/>
            <a:ext cx="12188160" cy="5400000"/>
          </a:xfrm>
          <a:prstGeom prst="rect">
            <a:avLst/>
          </a:prstGeom>
          <a:ln w="0">
            <a:noFill/>
          </a:ln>
        </p:spPr>
      </p:pic>
      <p:sp>
        <p:nvSpPr>
          <p:cNvPr id="152" name="PlaceHolder 1"/>
          <p:cNvSpPr>
            <a:spLocks noGrp="1"/>
          </p:cNvSpPr>
          <p:nvPr>
            <p:ph type="dt" idx="61"/>
          </p:nvPr>
        </p:nvSpPr>
        <p:spPr>
          <a:xfrm>
            <a:off x="360000" y="6480000"/>
            <a:ext cx="1435320" cy="355320"/>
          </a:xfrm>
          <a:prstGeom prst="rect">
            <a:avLst/>
          </a:prstGeom>
          <a:noFill/>
          <a:ln w="0">
            <a:noFill/>
          </a:ln>
        </p:spPr>
        <p:txBody>
          <a:bodyPr lIns="91440" tIns="0" rIns="0" bIns="0" anchor="ctr">
            <a:noAutofit/>
          </a:bodyPr>
          <a:lstStyle>
            <a:lvl1pPr indent="0"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defTabSz="914400">
              <a:lnSpc>
                <a:spcPct val="100000"/>
              </a:lnSpc>
              <a:buNone/>
              <a:tabLst>
                <a:tab pos="0" algn="l"/>
              </a:tabLst>
            </a:pPr>
            <a:fld id="{9DC7D7FB-2C6A-431E-8874-48472DF44264}" type="datetime1">
              <a:rPr lang="fr-FR" sz="800" b="0" u="none" strike="noStrike">
                <a:solidFill>
                  <a:schemeClr val="dk1">
                    <a:tint val="75000"/>
                  </a:schemeClr>
                </a:solidFill>
                <a:uFillTx/>
                <a:latin typeface="Marianne"/>
                <a:ea typeface="Arial"/>
              </a:rPr>
              <a:t>29/10/2024</a:t>
            </a:fld>
            <a:endParaRPr lang="fr-FR" sz="800" b="0" u="none" strike="noStrike">
              <a:solidFill>
                <a:srgbClr val="000000"/>
              </a:solidFill>
              <a:uFillTx/>
              <a:latin typeface="Times New Roman"/>
            </a:endParaRPr>
          </a:p>
        </p:txBody>
      </p:sp>
      <p:sp>
        <p:nvSpPr>
          <p:cNvPr id="153" name="PlaceHolder 2"/>
          <p:cNvSpPr>
            <a:spLocks noGrp="1"/>
          </p:cNvSpPr>
          <p:nvPr>
            <p:ph type="sldNum" idx="62"/>
          </p:nvPr>
        </p:nvSpPr>
        <p:spPr>
          <a:xfrm>
            <a:off x="10260000" y="6480000"/>
            <a:ext cx="1435320" cy="35532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E1D880FE-5057-4FF9-9603-E792542A63E8}" type="slidenum">
              <a:rPr lang="fr-FR" sz="1100" b="0" u="none" strike="noStrike">
                <a:solidFill>
                  <a:schemeClr val="dk1">
                    <a:tint val="75000"/>
                  </a:schemeClr>
                </a:solidFill>
                <a:uFillTx/>
                <a:latin typeface="Marianne"/>
                <a:ea typeface="Arial"/>
              </a:rPr>
              <a:t>14</a:t>
            </a:fld>
            <a:endParaRPr lang="fr-FR" sz="1100" b="0" u="none" strike="noStrike">
              <a:solidFill>
                <a:srgbClr val="000000"/>
              </a:solidFill>
              <a:uFillTx/>
              <a:latin typeface="Times New Roman"/>
            </a:endParaRPr>
          </a:p>
        </p:txBody>
      </p:sp>
      <p:sp>
        <p:nvSpPr>
          <p:cNvPr id="154" name="PlaceHolder 3"/>
          <p:cNvSpPr>
            <a:spLocks noGrp="1"/>
          </p:cNvSpPr>
          <p:nvPr>
            <p:ph type="title"/>
          </p:nvPr>
        </p:nvSpPr>
        <p:spPr>
          <a:xfrm>
            <a:off x="0" y="2520000"/>
            <a:ext cx="12187440" cy="895320"/>
          </a:xfrm>
          <a:prstGeom prst="rect">
            <a:avLst/>
          </a:prstGeom>
          <a:solidFill>
            <a:srgbClr val="FFFFFF">
              <a:alpha val="75000"/>
            </a:srgbClr>
          </a:solidFill>
          <a:ln w="0">
            <a:noFill/>
          </a:ln>
        </p:spPr>
        <p:txBody>
          <a:bodyPr lIns="360000" tIns="0" rIns="0" bIns="0" anchor="ctr">
            <a:noAutofit/>
          </a:bodyPr>
          <a:lstStyle/>
          <a:p>
            <a:pPr indent="0" defTabSz="914400">
              <a:lnSpc>
                <a:spcPct val="90000"/>
              </a:lnSpc>
              <a:buNone/>
              <a:tabLst>
                <a:tab pos="0" algn="l"/>
              </a:tabLst>
            </a:pPr>
            <a:r>
              <a:rPr lang="fr-FR" sz="4400" b="1" u="none" strike="noStrike">
                <a:solidFill>
                  <a:schemeClr val="dk1"/>
                </a:solidFill>
                <a:uFillTx/>
                <a:latin typeface="Marianne"/>
                <a:ea typeface="Arial"/>
              </a:rPr>
              <a:t>Moodle vs travail à faire (Eclat-BFC) </a:t>
            </a:r>
            <a:endParaRPr lang="fr-FR" sz="4400" b="0" u="none" strike="noStrike">
              <a:solidFill>
                <a:srgbClr val="000000"/>
              </a:solidFill>
              <a:uFillTx/>
              <a:latin typeface="Arial"/>
            </a:endParaRPr>
          </a:p>
        </p:txBody>
      </p:sp>
      <p:sp>
        <p:nvSpPr>
          <p:cNvPr id="155" name="PlaceHolder 4"/>
          <p:cNvSpPr>
            <a:spLocks noGrp="1"/>
          </p:cNvSpPr>
          <p:nvPr>
            <p:ph type="ftr" idx="63"/>
          </p:nvPr>
        </p:nvSpPr>
        <p:spPr>
          <a:xfrm>
            <a:off x="3330000" y="6483600"/>
            <a:ext cx="5395320" cy="35532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l’Education (DRNE)</a:t>
            </a:r>
            <a:endParaRPr lang="fr-FR" sz="800" b="0" u="none" strike="noStrike">
              <a:solidFill>
                <a:srgbClr val="000000"/>
              </a:solidFill>
              <a:uFillTx/>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dt" idx="64"/>
          </p:nvPr>
        </p:nvSpPr>
        <p:spPr>
          <a:xfrm>
            <a:off x="360000" y="6480000"/>
            <a:ext cx="1436040" cy="356040"/>
          </a:xfrm>
          <a:prstGeom prst="rect">
            <a:avLst/>
          </a:prstGeom>
          <a:noFill/>
          <a:ln w="0">
            <a:noFill/>
          </a:ln>
        </p:spPr>
        <p:txBody>
          <a:bodyPr lIns="91440" tIns="0" rIns="0" bIns="0" anchor="ctr">
            <a:noAutofit/>
          </a:bodyPr>
          <a:lstStyle>
            <a:lvl1pPr indent="0"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defTabSz="914400">
              <a:lnSpc>
                <a:spcPct val="100000"/>
              </a:lnSpc>
              <a:buNone/>
              <a:tabLst>
                <a:tab pos="0" algn="l"/>
              </a:tabLst>
            </a:pPr>
            <a:fld id="{F9538A81-0331-4EDA-B047-638C5911417A}" type="datetime1">
              <a:rPr lang="fr-FR" sz="800" b="0" u="none" strike="noStrike">
                <a:solidFill>
                  <a:schemeClr val="dk1">
                    <a:tint val="75000"/>
                  </a:schemeClr>
                </a:solidFill>
                <a:uFillTx/>
                <a:latin typeface="Marianne"/>
                <a:ea typeface="Arial"/>
              </a:rPr>
              <a:t>29/10/2024</a:t>
            </a:fld>
            <a:endParaRPr lang="fr-FR" sz="800" b="0" u="none" strike="noStrike">
              <a:solidFill>
                <a:srgbClr val="000000"/>
              </a:solidFill>
              <a:uFillTx/>
              <a:latin typeface="Times New Roman"/>
            </a:endParaRPr>
          </a:p>
        </p:txBody>
      </p:sp>
      <p:sp>
        <p:nvSpPr>
          <p:cNvPr id="157" name="PlaceHolder 2"/>
          <p:cNvSpPr>
            <a:spLocks noGrp="1"/>
          </p:cNvSpPr>
          <p:nvPr>
            <p:ph type="sldNum" idx="65"/>
          </p:nvPr>
        </p:nvSpPr>
        <p:spPr>
          <a:xfrm>
            <a:off x="10260000" y="6480000"/>
            <a:ext cx="1436040" cy="35604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9A0E66CF-B6C7-4720-94D5-82E3593B8186}" type="slidenum">
              <a:rPr lang="fr-FR" sz="1100" b="0" u="none" strike="noStrike">
                <a:solidFill>
                  <a:schemeClr val="dk1">
                    <a:tint val="75000"/>
                  </a:schemeClr>
                </a:solidFill>
                <a:uFillTx/>
                <a:latin typeface="Marianne"/>
                <a:ea typeface="Arial"/>
              </a:rPr>
              <a:t>15</a:t>
            </a:fld>
            <a:endParaRPr lang="fr-FR" sz="1100" b="0" u="none" strike="noStrike">
              <a:solidFill>
                <a:srgbClr val="000000"/>
              </a:solidFill>
              <a:uFillTx/>
              <a:latin typeface="Times New Roman"/>
            </a:endParaRPr>
          </a:p>
        </p:txBody>
      </p:sp>
      <p:sp>
        <p:nvSpPr>
          <p:cNvPr id="158" name="PlaceHolder 3"/>
          <p:cNvSpPr>
            <a:spLocks noGrp="1"/>
          </p:cNvSpPr>
          <p:nvPr>
            <p:ph type="title"/>
          </p:nvPr>
        </p:nvSpPr>
        <p:spPr>
          <a:xfrm>
            <a:off x="360000" y="900000"/>
            <a:ext cx="11336040" cy="89604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Pour l’élève</a:t>
            </a:r>
            <a:endParaRPr lang="fr-FR" sz="3200" b="0" u="none" strike="noStrike">
              <a:solidFill>
                <a:srgbClr val="000000"/>
              </a:solidFill>
              <a:uFillTx/>
              <a:latin typeface="Arial"/>
            </a:endParaRPr>
          </a:p>
        </p:txBody>
      </p:sp>
      <p:sp>
        <p:nvSpPr>
          <p:cNvPr id="159" name="PlaceHolder 4"/>
          <p:cNvSpPr>
            <a:spLocks noGrp="1"/>
          </p:cNvSpPr>
          <p:nvPr>
            <p:ph type="ftr" idx="66"/>
          </p:nvPr>
        </p:nvSpPr>
        <p:spPr>
          <a:xfrm>
            <a:off x="3330000" y="6483600"/>
            <a:ext cx="5396040" cy="35604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l’Education (DRNE)</a:t>
            </a:r>
            <a:endParaRPr lang="fr-FR" sz="800" b="0" u="none" strike="noStrike">
              <a:solidFill>
                <a:srgbClr val="000000"/>
              </a:solidFill>
              <a:uFillTx/>
              <a:latin typeface="Times New Roman"/>
            </a:endParaRPr>
          </a:p>
        </p:txBody>
      </p:sp>
      <p:graphicFrame>
        <p:nvGraphicFramePr>
          <p:cNvPr id="160" name="Table 5"/>
          <p:cNvGraphicFramePr/>
          <p:nvPr/>
        </p:nvGraphicFramePr>
        <p:xfrm>
          <a:off x="551520" y="1724040"/>
          <a:ext cx="10621800" cy="4698000"/>
        </p:xfrm>
        <a:graphic>
          <a:graphicData uri="http://schemas.openxmlformats.org/drawingml/2006/table">
            <a:tbl>
              <a:tblPr/>
              <a:tblGrid>
                <a:gridCol w="3538800">
                  <a:extLst>
                    <a:ext uri="{9D8B030D-6E8A-4147-A177-3AD203B41FA5}">
                      <a16:colId xmlns:a16="http://schemas.microsoft.com/office/drawing/2014/main" val="20000"/>
                    </a:ext>
                  </a:extLst>
                </a:gridCol>
                <a:gridCol w="3538800">
                  <a:extLst>
                    <a:ext uri="{9D8B030D-6E8A-4147-A177-3AD203B41FA5}">
                      <a16:colId xmlns:a16="http://schemas.microsoft.com/office/drawing/2014/main" val="20001"/>
                    </a:ext>
                  </a:extLst>
                </a:gridCol>
                <a:gridCol w="3544200">
                  <a:extLst>
                    <a:ext uri="{9D8B030D-6E8A-4147-A177-3AD203B41FA5}">
                      <a16:colId xmlns:a16="http://schemas.microsoft.com/office/drawing/2014/main" val="20002"/>
                    </a:ext>
                  </a:extLst>
                </a:gridCol>
              </a:tblGrid>
              <a:tr h="654120">
                <a:tc>
                  <a:txBody>
                    <a:bodyPr/>
                    <a:lstStyle/>
                    <a:p>
                      <a:endParaRPr lang="fr-FR" sz="1800" b="0" u="none" strike="noStrike">
                        <a:solidFill>
                          <a:srgbClr val="000000"/>
                        </a:solidFill>
                        <a:uFillTx/>
                        <a:latin typeface="Marianne"/>
                      </a:endParaRPr>
                    </a:p>
                  </a:txBody>
                  <a:tcPr marL="36000" marR="36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fr-FR" sz="1800" b="1" u="none" strike="noStrike">
                          <a:solidFill>
                            <a:srgbClr val="000000"/>
                          </a:solidFill>
                          <a:uFillTx/>
                          <a:latin typeface="Marianne"/>
                          <a:ea typeface="Microsoft YaHei"/>
                        </a:rPr>
                        <a:t>Activité « Devoir »</a:t>
                      </a:r>
                      <a:br>
                        <a:rPr sz="1800"/>
                      </a:br>
                      <a:r>
                        <a:rPr lang="fr-FR" sz="1800" b="1" u="none" strike="noStrike">
                          <a:solidFill>
                            <a:srgbClr val="000000"/>
                          </a:solidFill>
                          <a:uFillTx/>
                          <a:latin typeface="Marianne"/>
                          <a:ea typeface="Microsoft YaHei"/>
                        </a:rPr>
                        <a:t>dans Moodle</a:t>
                      </a:r>
                      <a:endParaRPr lang="fr-FR" sz="1800" b="1" u="none" strike="noStrike">
                        <a:solidFill>
                          <a:srgbClr val="000000"/>
                        </a:solidFill>
                        <a:uFillTx/>
                        <a:latin typeface="Marianne"/>
                      </a:endParaRPr>
                    </a:p>
                  </a:txBody>
                  <a:tcPr marL="36000" marR="36000">
                    <a:lnL w="12240" cap="flat" cmpd="sng" algn="ctr">
                      <a:solidFill>
                        <a:srgbClr val="000000"/>
                      </a:solidFill>
                      <a:prstDash val="solid"/>
                      <a:round/>
                      <a:headEnd type="none" w="med" len="med"/>
                      <a:tailEnd type="none" w="med" len="med"/>
                    </a:lnL>
                    <a:lnR w="10800">
                      <a:solidFill>
                        <a:srgbClr val="000000"/>
                      </a:solidFill>
                      <a:prstDash val="solid"/>
                    </a:lnR>
                    <a:lnT w="10800">
                      <a:solidFill>
                        <a:srgbClr val="000000"/>
                      </a:solidFill>
                      <a:prstDash val="solid"/>
                    </a:lnT>
                    <a:lnB w="10800">
                      <a:solidFill>
                        <a:srgbClr val="000000"/>
                      </a:solidFill>
                      <a:prstDash val="solid"/>
                    </a:lnB>
                    <a:noFill/>
                  </a:tcPr>
                </a:tc>
                <a:tc>
                  <a:txBody>
                    <a:bodyPr/>
                    <a:lstStyle/>
                    <a:p>
                      <a:pPr algn="ctr">
                        <a:lnSpc>
                          <a:spcPct val="100000"/>
                        </a:lnSpc>
                      </a:pPr>
                      <a:r>
                        <a:rPr lang="fr-FR" sz="1800" b="1" u="none" strike="noStrike">
                          <a:solidFill>
                            <a:srgbClr val="000000"/>
                          </a:solidFill>
                          <a:uFillTx/>
                          <a:latin typeface="Marianne"/>
                          <a:ea typeface="Microsoft YaHei"/>
                        </a:rPr>
                        <a:t>Travail à faire avec remise dans le cahier de textes d’ECLAT</a:t>
                      </a:r>
                      <a:endParaRPr lang="fr-FR" sz="1800" b="1" u="none" strike="noStrike">
                        <a:solidFill>
                          <a:srgbClr val="000000"/>
                        </a:solidFill>
                        <a:uFillTx/>
                        <a:latin typeface="Marianne"/>
                      </a:endParaRPr>
                    </a:p>
                  </a:txBody>
                  <a:tcPr marL="36000" marR="36000">
                    <a:lnL w="10800" cap="flat" cmpd="sng" algn="ctr">
                      <a:solidFill>
                        <a:srgbClr val="000000"/>
                      </a:solidFill>
                      <a:prstDash val="solid"/>
                      <a:round/>
                      <a:headEnd type="none" w="med" len="med"/>
                      <a:tailEnd type="none" w="med" len="me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0"/>
                  </a:ext>
                </a:extLst>
              </a:tr>
              <a:tr h="670320">
                <a:tc>
                  <a:txBody>
                    <a:bodyPr/>
                    <a:lstStyle/>
                    <a:p>
                      <a:pPr>
                        <a:lnSpc>
                          <a:spcPct val="100000"/>
                        </a:lnSpc>
                      </a:pPr>
                      <a:r>
                        <a:rPr lang="fr-FR" sz="1800" b="0" u="none" strike="noStrike">
                          <a:solidFill>
                            <a:srgbClr val="000000"/>
                          </a:solidFill>
                          <a:uFillTx/>
                          <a:latin typeface="Marianne"/>
                          <a:ea typeface="Microsoft YaHei"/>
                        </a:rPr>
                        <a:t>Dépôt de plusieurs fichiers ?</a:t>
                      </a:r>
                      <a:endParaRPr lang="fr-FR" sz="1800" b="0" u="none" strike="noStrike">
                        <a:solidFill>
                          <a:srgbClr val="000000"/>
                        </a:solidFill>
                        <a:uFillTx/>
                        <a:latin typeface="Marianne"/>
                      </a:endParaRPr>
                    </a:p>
                  </a:txBody>
                  <a:tcPr marL="36000" marR="36000">
                    <a:lnL w="10800">
                      <a:solidFill>
                        <a:srgbClr val="000000"/>
                      </a:solidFill>
                      <a:prstDash val="solid"/>
                    </a:lnL>
                    <a:lnR w="10800">
                      <a:solidFill>
                        <a:srgbClr val="000000"/>
                      </a:solidFill>
                      <a:prstDash val="solid"/>
                    </a:lnR>
                    <a:lnT w="12240" cap="flat" cmpd="sng" algn="ctr">
                      <a:solidFill>
                        <a:srgbClr val="000000"/>
                      </a:solidFill>
                      <a:prstDash val="solid"/>
                      <a:round/>
                      <a:headEnd type="none" w="med" len="med"/>
                      <a:tailEnd type="none" w="med" len="med"/>
                    </a:lnT>
                    <a:lnB w="10800">
                      <a:solidFill>
                        <a:srgbClr val="000000"/>
                      </a:solidFill>
                      <a:prstDash val="solid"/>
                    </a:lnB>
                    <a:noFill/>
                  </a:tcPr>
                </a:tc>
                <a:tc>
                  <a:txBody>
                    <a:bodyPr/>
                    <a:lstStyle/>
                    <a:p>
                      <a:pPr algn="ctr">
                        <a:lnSpc>
                          <a:spcPct val="100000"/>
                        </a:lnSpc>
                      </a:pPr>
                      <a:r>
                        <a:rPr lang="fr-FR" sz="1800" b="0" u="none" strike="noStrike">
                          <a:solidFill>
                            <a:srgbClr val="000000"/>
                          </a:solidFill>
                          <a:uFillTx/>
                          <a:latin typeface="Marianne"/>
                          <a:ea typeface="Microsoft YaHei"/>
                        </a:rPr>
                        <a:t>Oui</a:t>
                      </a:r>
                      <a:endParaRPr lang="fr-FR" sz="1800" b="0" u="none" strike="noStrike">
                        <a:solidFill>
                          <a:srgbClr val="000000"/>
                        </a:solidFill>
                        <a:uFillTx/>
                        <a:latin typeface="Marianne"/>
                      </a:endParaRPr>
                    </a:p>
                  </a:txBody>
                  <a:tcPr marL="36000" marR="36000">
                    <a:lnL w="10800" cap="flat" cmpd="sng" algn="ctr">
                      <a:solidFill>
                        <a:srgbClr val="000000"/>
                      </a:solidFill>
                      <a:prstDash val="solid"/>
                      <a:round/>
                      <a:headEnd type="none" w="med" len="med"/>
                      <a:tailEnd type="none" w="med" len="med"/>
                    </a:lnL>
                    <a:lnR w="7200">
                      <a:solidFill>
                        <a:srgbClr val="000000"/>
                      </a:solidFill>
                      <a:prstDash val="solid"/>
                    </a:lnR>
                    <a:lnT w="10800" cap="flat" cmpd="sng" algn="ctr">
                      <a:solidFill>
                        <a:srgbClr val="000000"/>
                      </a:solidFill>
                      <a:prstDash val="solid"/>
                      <a:round/>
                      <a:headEnd type="none" w="med" len="med"/>
                      <a:tailEnd type="none" w="med" len="med"/>
                    </a:lnT>
                    <a:lnB w="7200">
                      <a:solidFill>
                        <a:srgbClr val="000000"/>
                      </a:solidFill>
                      <a:prstDash val="solid"/>
                    </a:lnB>
                    <a:noFill/>
                  </a:tcPr>
                </a:tc>
                <a:tc>
                  <a:txBody>
                    <a:bodyPr/>
                    <a:lstStyle/>
                    <a:p>
                      <a:pPr algn="ctr">
                        <a:lnSpc>
                          <a:spcPct val="100000"/>
                        </a:lnSpc>
                      </a:pPr>
                      <a:r>
                        <a:rPr lang="fr-FR" sz="1800" b="0" u="none" strike="noStrike">
                          <a:solidFill>
                            <a:srgbClr val="000000"/>
                          </a:solidFill>
                          <a:uFillTx/>
                          <a:latin typeface="Marianne"/>
                          <a:ea typeface="Microsoft YaHei"/>
                        </a:rPr>
                        <a:t>Oui</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670320">
                <a:tc>
                  <a:txBody>
                    <a:bodyPr/>
                    <a:lstStyle/>
                    <a:p>
                      <a:pPr>
                        <a:lnSpc>
                          <a:spcPct val="100000"/>
                        </a:lnSpc>
                      </a:pPr>
                      <a:r>
                        <a:rPr lang="fr-FR" sz="1800" b="0" u="none" strike="noStrike">
                          <a:solidFill>
                            <a:srgbClr val="000000"/>
                          </a:solidFill>
                          <a:uFillTx/>
                          <a:latin typeface="Marianne"/>
                          <a:ea typeface="Microsoft YaHei"/>
                        </a:rPr>
                        <a:t>Spécifier le type de fichier à rendre selon son extension ?</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10800" cap="flat" cmpd="sng" algn="ctr">
                      <a:solidFill>
                        <a:srgbClr val="000000"/>
                      </a:solidFill>
                      <a:prstDash val="solid"/>
                      <a:round/>
                      <a:headEnd type="none" w="med" len="med"/>
                      <a:tailEnd type="none" w="med" len="med"/>
                    </a:lnT>
                    <a:lnB w="7200">
                      <a:solidFill>
                        <a:srgbClr val="000000"/>
                      </a:solidFill>
                      <a:prstDash val="solid"/>
                    </a:lnB>
                    <a:noFill/>
                  </a:tcPr>
                </a:tc>
                <a:tc>
                  <a:txBody>
                    <a:bodyPr/>
                    <a:lstStyle/>
                    <a:p>
                      <a:pPr algn="ctr">
                        <a:lnSpc>
                          <a:spcPct val="100000"/>
                        </a:lnSpc>
                      </a:pPr>
                      <a:r>
                        <a:rPr lang="fr-FR" sz="1800" b="0" u="none" strike="noStrike">
                          <a:solidFill>
                            <a:srgbClr val="000000"/>
                          </a:solidFill>
                          <a:uFillTx/>
                          <a:latin typeface="Marianne"/>
                          <a:ea typeface="Microsoft YaHei"/>
                        </a:rPr>
                        <a:t>Oui</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lnSpc>
                          <a:spcPct val="100000"/>
                        </a:lnSpc>
                      </a:pPr>
                      <a:r>
                        <a:rPr lang="fr-FR" sz="1800" b="0" u="none" strike="noStrike">
                          <a:solidFill>
                            <a:srgbClr val="000000"/>
                          </a:solidFill>
                          <a:uFillTx/>
                          <a:latin typeface="Marianne"/>
                          <a:ea typeface="Microsoft YaHei"/>
                        </a:rPr>
                        <a:t>Non</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670320">
                <a:tc>
                  <a:txBody>
                    <a:bodyPr/>
                    <a:lstStyle/>
                    <a:p>
                      <a:pPr>
                        <a:lnSpc>
                          <a:spcPct val="100000"/>
                        </a:lnSpc>
                      </a:pPr>
                      <a:r>
                        <a:rPr lang="fr-FR" sz="1800" b="0" u="none" strike="noStrike">
                          <a:solidFill>
                            <a:srgbClr val="000000"/>
                          </a:solidFill>
                          <a:uFillTx/>
                          <a:latin typeface="Marianne"/>
                          <a:ea typeface="Microsoft YaHei"/>
                        </a:rPr>
                        <a:t>Restitution pour un groupe d’élèves ?</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lnSpc>
                          <a:spcPct val="100000"/>
                        </a:lnSpc>
                      </a:pPr>
                      <a:r>
                        <a:rPr lang="fr-FR" sz="1800" b="0" u="none" strike="noStrike">
                          <a:solidFill>
                            <a:srgbClr val="000000"/>
                          </a:solidFill>
                          <a:uFillTx/>
                          <a:latin typeface="Marianne"/>
                          <a:ea typeface="Microsoft YaHei"/>
                        </a:rPr>
                        <a:t>Oui</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lnSpc>
                          <a:spcPct val="100000"/>
                        </a:lnSpc>
                      </a:pPr>
                      <a:r>
                        <a:rPr lang="fr-FR" sz="1800" b="0" u="none" strike="noStrike">
                          <a:solidFill>
                            <a:srgbClr val="000000"/>
                          </a:solidFill>
                          <a:uFillTx/>
                          <a:latin typeface="Marianne"/>
                          <a:ea typeface="Microsoft YaHei"/>
                        </a:rPr>
                        <a:t>Non</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r h="670320">
                <a:tc>
                  <a:txBody>
                    <a:bodyPr/>
                    <a:lstStyle/>
                    <a:p>
                      <a:pPr>
                        <a:lnSpc>
                          <a:spcPct val="100000"/>
                        </a:lnSpc>
                      </a:pPr>
                      <a:r>
                        <a:rPr lang="fr-FR" sz="1800" b="0" u="none" strike="noStrike">
                          <a:solidFill>
                            <a:srgbClr val="000000"/>
                          </a:solidFill>
                          <a:uFillTx/>
                          <a:latin typeface="Marianne"/>
                          <a:ea typeface="Microsoft YaHei"/>
                        </a:rPr>
                        <a:t>Aisance à retrouver un travail donné ?</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lnSpc>
                          <a:spcPct val="100000"/>
                        </a:lnSpc>
                      </a:pPr>
                      <a:r>
                        <a:rPr lang="fr-FR" sz="1800" b="0" u="none" strike="noStrike">
                          <a:solidFill>
                            <a:srgbClr val="000000"/>
                          </a:solidFill>
                          <a:uFillTx/>
                          <a:latin typeface="Marianne"/>
                          <a:ea typeface="Microsoft YaHei"/>
                        </a:rPr>
                        <a:t>Oui</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lnSpc>
                          <a:spcPct val="100000"/>
                        </a:lnSpc>
                      </a:pPr>
                      <a:r>
                        <a:rPr lang="fr-FR" sz="1800" b="0" u="none" strike="noStrike">
                          <a:solidFill>
                            <a:srgbClr val="000000"/>
                          </a:solidFill>
                          <a:uFillTx/>
                          <a:latin typeface="Marianne"/>
                          <a:ea typeface="Microsoft YaHei"/>
                        </a:rPr>
                        <a:t>Non</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4"/>
                  </a:ext>
                </a:extLst>
              </a:tr>
              <a:tr h="670320">
                <a:tc>
                  <a:txBody>
                    <a:bodyPr/>
                    <a:lstStyle/>
                    <a:p>
                      <a:pPr>
                        <a:lnSpc>
                          <a:spcPct val="100000"/>
                        </a:lnSpc>
                      </a:pPr>
                      <a:r>
                        <a:rPr lang="fr-FR" sz="1800" b="0" u="none" strike="noStrike">
                          <a:solidFill>
                            <a:srgbClr val="000000"/>
                          </a:solidFill>
                          <a:uFillTx/>
                          <a:latin typeface="Marianne"/>
                          <a:ea typeface="Microsoft YaHei"/>
                        </a:rPr>
                        <a:t>Durabilité sur un cycle ?</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lnSpc>
                          <a:spcPct val="100000"/>
                        </a:lnSpc>
                      </a:pPr>
                      <a:r>
                        <a:rPr lang="fr-FR" sz="1800" b="0" u="none" strike="noStrike">
                          <a:solidFill>
                            <a:srgbClr val="000000"/>
                          </a:solidFill>
                          <a:uFillTx/>
                          <a:latin typeface="Marianne"/>
                          <a:ea typeface="Microsoft YaHei"/>
                        </a:rPr>
                        <a:t>Oui</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lnSpc>
                          <a:spcPct val="100000"/>
                        </a:lnSpc>
                      </a:pPr>
                      <a:r>
                        <a:rPr lang="fr-FR" sz="1800" b="0" u="none" strike="noStrike">
                          <a:solidFill>
                            <a:srgbClr val="000000"/>
                          </a:solidFill>
                          <a:uFillTx/>
                          <a:latin typeface="Marianne"/>
                          <a:ea typeface="Microsoft YaHei"/>
                        </a:rPr>
                        <a:t>Non</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5"/>
                  </a:ext>
                </a:extLst>
              </a:tr>
              <a:tr h="692280">
                <a:tc>
                  <a:txBody>
                    <a:bodyPr/>
                    <a:lstStyle/>
                    <a:p>
                      <a:pPr>
                        <a:lnSpc>
                          <a:spcPct val="100000"/>
                        </a:lnSpc>
                      </a:pPr>
                      <a:r>
                        <a:rPr lang="fr-FR" sz="1800" b="0" u="none" strike="noStrike">
                          <a:solidFill>
                            <a:srgbClr val="000000"/>
                          </a:solidFill>
                          <a:uFillTx/>
                          <a:latin typeface="Marianne"/>
                          <a:ea typeface="Microsoft YaHei"/>
                        </a:rPr>
                        <a:t>Interopérabilité de la plateforme ?</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lnSpc>
                          <a:spcPct val="100000"/>
                        </a:lnSpc>
                      </a:pPr>
                      <a:r>
                        <a:rPr lang="fr-FR" sz="1800" b="0" u="none" strike="noStrike">
                          <a:solidFill>
                            <a:srgbClr val="000000"/>
                          </a:solidFill>
                          <a:uFillTx/>
                          <a:latin typeface="Marianne"/>
                          <a:ea typeface="Microsoft YaHei"/>
                        </a:rPr>
                        <a:t>Oui</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lnSpc>
                          <a:spcPct val="100000"/>
                        </a:lnSpc>
                      </a:pPr>
                      <a:r>
                        <a:rPr lang="fr-FR" sz="1800" b="0" u="none" strike="noStrike">
                          <a:solidFill>
                            <a:srgbClr val="000000"/>
                          </a:solidFill>
                          <a:uFillTx/>
                          <a:latin typeface="Marianne"/>
                          <a:ea typeface="Microsoft YaHei"/>
                        </a:rPr>
                        <a:t>Non</a:t>
                      </a:r>
                      <a:endParaRPr lang="fr-FR" sz="1800" b="0" u="none" strike="noStrike">
                        <a:solidFill>
                          <a:srgbClr val="000000"/>
                        </a:solidFill>
                        <a:uFillTx/>
                        <a:latin typeface="Marianne"/>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360000" y="3147120"/>
            <a:ext cx="11334240" cy="89424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Merci pour votre attention.</a:t>
            </a:r>
            <a:endParaRPr lang="fr-FR" sz="3200" b="0" u="none" strike="noStrike">
              <a:solidFill>
                <a:srgbClr val="000000"/>
              </a:solidFill>
              <a:uFillTx/>
              <a:latin typeface="Arial"/>
            </a:endParaRPr>
          </a:p>
        </p:txBody>
      </p:sp>
      <p:sp>
        <p:nvSpPr>
          <p:cNvPr id="162" name="PlaceHolder 2"/>
          <p:cNvSpPr>
            <a:spLocks noGrp="1"/>
          </p:cNvSpPr>
          <p:nvPr>
            <p:ph type="sldNum" idx="67"/>
          </p:nvPr>
        </p:nvSpPr>
        <p:spPr>
          <a:xfrm>
            <a:off x="10260720" y="6480000"/>
            <a:ext cx="1434240" cy="35460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6890EF17-E3AF-4B20-B957-2B2A8A2C3DED}" type="slidenum">
              <a:rPr lang="fr-FR" sz="1100" b="0" u="none" strike="noStrike">
                <a:solidFill>
                  <a:schemeClr val="dk1">
                    <a:tint val="75000"/>
                  </a:schemeClr>
                </a:solidFill>
                <a:uFillTx/>
                <a:latin typeface="Marianne"/>
                <a:ea typeface="Arial"/>
              </a:rPr>
              <a:t>16</a:t>
            </a:fld>
            <a:endParaRPr lang="fr-FR" sz="1100" b="0" u="none" strike="noStrike">
              <a:solidFill>
                <a:srgbClr val="000000"/>
              </a:solidFill>
              <a:uFillTx/>
              <a:latin typeface="Times New Roman"/>
            </a:endParaRPr>
          </a:p>
        </p:txBody>
      </p:sp>
      <p:sp>
        <p:nvSpPr>
          <p:cNvPr id="163" name="PlaceHolder 11"/>
          <p:cNvSpPr/>
          <p:nvPr/>
        </p:nvSpPr>
        <p:spPr>
          <a:xfrm>
            <a:off x="5621400" y="6518160"/>
            <a:ext cx="5618880" cy="354240"/>
          </a:xfrm>
          <a:prstGeom prst="rect">
            <a:avLst/>
          </a:prstGeom>
          <a:noFill/>
          <a:ln w="0">
            <a:noFill/>
          </a:ln>
        </p:spPr>
        <p:style>
          <a:lnRef idx="0">
            <a:scrgbClr r="0" g="0" b="0"/>
          </a:lnRef>
          <a:fillRef idx="0">
            <a:scrgbClr r="0" g="0" b="0"/>
          </a:fillRef>
          <a:effectRef idx="0">
            <a:scrgbClr r="0" g="0" b="0"/>
          </a:effectRef>
          <a:fontRef idx="minor"/>
        </p:style>
        <p:txBody>
          <a:bodyPr lIns="90000" tIns="0" rIns="0" bIns="0" anchor="ctr">
            <a:noAutofit/>
          </a:bodyPr>
          <a:lstStyle/>
          <a:p>
            <a:pPr algn="ctr" defTabSz="914400">
              <a:lnSpc>
                <a:spcPct val="100000"/>
              </a:lnSpc>
              <a:tabLst>
                <a:tab pos="0" algn="l"/>
              </a:tabLst>
            </a:pPr>
            <a:r>
              <a:rPr lang="fr-FR" sz="800" b="0" u="none" strike="noStrike">
                <a:solidFill>
                  <a:schemeClr val="dk1">
                    <a:tint val="75000"/>
                  </a:schemeClr>
                </a:solidFill>
                <a:uFillTx/>
                <a:latin typeface="Marianne"/>
                <a:ea typeface="Arial"/>
              </a:rPr>
              <a:t>Délégation Régionale au Numérique pour l’Education – Région académique Bourgogne-Franche-Comté (DRNE)</a:t>
            </a:r>
            <a:endParaRPr lang="fr-FR" sz="800" b="0" u="none" strike="noStrike">
              <a:solidFill>
                <a:srgbClr val="000000"/>
              </a:solidFill>
              <a:uFillTx/>
              <a:latin typeface="Arial"/>
            </a:endParaRPr>
          </a:p>
        </p:txBody>
      </p:sp>
      <p:pic>
        <p:nvPicPr>
          <p:cNvPr id="164" name="Image 3"/>
          <p:cNvPicPr/>
          <p:nvPr/>
        </p:nvPicPr>
        <p:blipFill>
          <a:blip r:embed="rId2"/>
          <a:stretch/>
        </p:blipFill>
        <p:spPr>
          <a:xfrm>
            <a:off x="360000" y="4339080"/>
            <a:ext cx="2964240" cy="128484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360000" y="900000"/>
            <a:ext cx="11335320" cy="89532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Sommaire</a:t>
            </a:r>
            <a:endParaRPr lang="fr-FR" sz="3200" b="0" u="none" strike="noStrike">
              <a:solidFill>
                <a:srgbClr val="000000"/>
              </a:solidFill>
              <a:uFillTx/>
              <a:latin typeface="Arial"/>
            </a:endParaRPr>
          </a:p>
        </p:txBody>
      </p:sp>
      <p:sp>
        <p:nvSpPr>
          <p:cNvPr id="77" name="PlaceHolder 2"/>
          <p:cNvSpPr>
            <a:spLocks noGrp="1"/>
          </p:cNvSpPr>
          <p:nvPr>
            <p:ph type="dt" idx="25"/>
          </p:nvPr>
        </p:nvSpPr>
        <p:spPr>
          <a:xfrm>
            <a:off x="360000" y="6480000"/>
            <a:ext cx="1435320" cy="355320"/>
          </a:xfrm>
          <a:prstGeom prst="rect">
            <a:avLst/>
          </a:prstGeom>
          <a:noFill/>
          <a:ln w="0">
            <a:noFill/>
          </a:ln>
        </p:spPr>
        <p:txBody>
          <a:bodyPr lIns="91440" tIns="0" rIns="0" bIns="0" anchor="ctr">
            <a:noAutofit/>
          </a:bodyPr>
          <a:lstStyle>
            <a:lvl1pPr indent="0"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defTabSz="914400">
              <a:lnSpc>
                <a:spcPct val="100000"/>
              </a:lnSpc>
              <a:buNone/>
              <a:tabLst>
                <a:tab pos="0" algn="l"/>
              </a:tabLst>
            </a:pPr>
            <a:fld id="{77AB5096-BC4F-4DCC-8671-313AA225C1AD}" type="datetime1">
              <a:rPr lang="fr-FR" sz="800" b="0" u="none" strike="noStrike">
                <a:solidFill>
                  <a:schemeClr val="dk1">
                    <a:tint val="75000"/>
                  </a:schemeClr>
                </a:solidFill>
                <a:uFillTx/>
                <a:latin typeface="Marianne"/>
                <a:ea typeface="Arial"/>
              </a:rPr>
              <a:t>29/10/2024</a:t>
            </a:fld>
            <a:endParaRPr lang="fr-FR" sz="800" b="0" u="none" strike="noStrike">
              <a:solidFill>
                <a:srgbClr val="000000"/>
              </a:solidFill>
              <a:uFillTx/>
              <a:latin typeface="Times New Roman"/>
            </a:endParaRPr>
          </a:p>
        </p:txBody>
      </p:sp>
      <p:sp>
        <p:nvSpPr>
          <p:cNvPr id="78" name="PlaceHolder 3"/>
          <p:cNvSpPr>
            <a:spLocks noGrp="1"/>
          </p:cNvSpPr>
          <p:nvPr>
            <p:ph type="sldNum" idx="26"/>
          </p:nvPr>
        </p:nvSpPr>
        <p:spPr>
          <a:xfrm>
            <a:off x="10260000" y="6499800"/>
            <a:ext cx="1435320" cy="35532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F11065A6-46D5-4650-B4B8-4E9037E26A8E}" type="slidenum">
              <a:rPr lang="fr-FR" sz="1100" b="0" u="none" strike="noStrike">
                <a:solidFill>
                  <a:schemeClr val="dk1">
                    <a:tint val="75000"/>
                  </a:schemeClr>
                </a:solidFill>
                <a:uFillTx/>
                <a:latin typeface="Marianne"/>
                <a:ea typeface="Arial"/>
              </a:rPr>
              <a:t>2</a:t>
            </a:fld>
            <a:endParaRPr lang="fr-FR" sz="1100" b="0" u="none" strike="noStrike">
              <a:solidFill>
                <a:srgbClr val="000000"/>
              </a:solidFill>
              <a:uFillTx/>
              <a:latin typeface="Times New Roman"/>
            </a:endParaRPr>
          </a:p>
        </p:txBody>
      </p:sp>
      <p:sp>
        <p:nvSpPr>
          <p:cNvPr id="79" name="PlaceHolder 4"/>
          <p:cNvSpPr>
            <a:spLocks noGrp="1"/>
          </p:cNvSpPr>
          <p:nvPr>
            <p:ph type="ftr" idx="27"/>
          </p:nvPr>
        </p:nvSpPr>
        <p:spPr>
          <a:xfrm>
            <a:off x="3330000" y="6483600"/>
            <a:ext cx="5395320" cy="35532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l’Education (DRNE)</a:t>
            </a:r>
            <a:endParaRPr lang="fr-FR" sz="800" b="0" u="none" strike="noStrike">
              <a:solidFill>
                <a:srgbClr val="000000"/>
              </a:solidFill>
              <a:uFillTx/>
              <a:latin typeface="Times New Roman"/>
            </a:endParaRPr>
          </a:p>
        </p:txBody>
      </p:sp>
      <p:sp>
        <p:nvSpPr>
          <p:cNvPr id="80" name="TextShape 4"/>
          <p:cNvSpPr/>
          <p:nvPr/>
        </p:nvSpPr>
        <p:spPr>
          <a:xfrm>
            <a:off x="540000" y="1980000"/>
            <a:ext cx="8819280" cy="1261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216000" indent="-216000">
              <a:lnSpc>
                <a:spcPct val="115000"/>
              </a:lnSpc>
              <a:buClr>
                <a:srgbClr val="000000"/>
              </a:buClr>
              <a:buSzPct val="45000"/>
              <a:buFont typeface="Wingdings" charset="2"/>
              <a:buChar char=""/>
            </a:pPr>
            <a:r>
              <a:rPr lang="fr-FR" sz="1800" b="0" u="none" strike="noStrike">
                <a:solidFill>
                  <a:srgbClr val="000000"/>
                </a:solidFill>
                <a:uFillTx/>
                <a:latin typeface="Marianne"/>
                <a:ea typeface="PingFang SC"/>
              </a:rPr>
              <a:t>Moodle est une formidable </a:t>
            </a:r>
            <a:r>
              <a:rPr lang="fr-FR" sz="1800" b="1" u="none" strike="noStrike">
                <a:solidFill>
                  <a:srgbClr val="000000"/>
                </a:solidFill>
                <a:uFillTx/>
                <a:latin typeface="Marianne"/>
                <a:ea typeface="PingFang SC"/>
              </a:rPr>
              <a:t>plateforme d’apprentissage</a:t>
            </a:r>
            <a:r>
              <a:rPr lang="fr-FR" sz="1800" b="0" u="none" strike="noStrike">
                <a:solidFill>
                  <a:srgbClr val="000000"/>
                </a:solidFill>
                <a:uFillTx/>
                <a:latin typeface="Marianne"/>
                <a:ea typeface="PingFang SC"/>
              </a:rPr>
              <a:t> offrant échanges et interactivités entre élèves et enseignants. </a:t>
            </a:r>
            <a:br>
              <a:rPr sz="1800"/>
            </a:br>
            <a:r>
              <a:rPr lang="fr-FR" sz="1800" b="0" u="none" strike="noStrike">
                <a:solidFill>
                  <a:srgbClr val="000000"/>
                </a:solidFill>
                <a:uFillTx/>
                <a:latin typeface="Marianne"/>
                <a:ea typeface="Arial"/>
              </a:rPr>
              <a:t> </a:t>
            </a:r>
            <a:endParaRPr lang="fr-FR" sz="1800" b="0" u="none" strike="noStrike">
              <a:solidFill>
                <a:srgbClr val="000000"/>
              </a:solidFill>
              <a:uFillTx/>
              <a:latin typeface="Arial"/>
            </a:endParaRPr>
          </a:p>
          <a:p>
            <a:pPr marL="216000" indent="-216000">
              <a:lnSpc>
                <a:spcPct val="115000"/>
              </a:lnSpc>
              <a:buClr>
                <a:srgbClr val="000000"/>
              </a:buClr>
              <a:buSzPct val="45000"/>
              <a:buFont typeface="Wingdings" charset="2"/>
              <a:buChar char=""/>
            </a:pPr>
            <a:r>
              <a:rPr lang="fr-FR" sz="1800" b="0" u="none" strike="noStrike">
                <a:solidFill>
                  <a:srgbClr val="000000"/>
                </a:solidFill>
                <a:uFillTx/>
                <a:latin typeface="Marianne"/>
                <a:ea typeface="PingFang SC"/>
              </a:rPr>
              <a:t>Moodle est accessible depuis l’ENT Eclat-BFC </a:t>
            </a:r>
            <a:endParaRPr lang="fr-FR" sz="1800" b="0" u="none" strike="noStrike">
              <a:solidFill>
                <a:srgbClr val="000000"/>
              </a:solidFill>
              <a:uFillTx/>
              <a:latin typeface="Arial"/>
            </a:endParaRPr>
          </a:p>
        </p:txBody>
      </p:sp>
      <p:pic>
        <p:nvPicPr>
          <p:cNvPr id="81" name="Image 80"/>
          <p:cNvPicPr/>
          <p:nvPr/>
        </p:nvPicPr>
        <p:blipFill>
          <a:blip r:embed="rId2"/>
          <a:stretch/>
        </p:blipFill>
        <p:spPr>
          <a:xfrm>
            <a:off x="9644040" y="1980000"/>
            <a:ext cx="1757880" cy="1979640"/>
          </a:xfrm>
          <a:prstGeom prst="rect">
            <a:avLst/>
          </a:prstGeom>
          <a:ln w="0">
            <a:noFill/>
          </a:ln>
        </p:spPr>
      </p:pic>
      <p:pic>
        <p:nvPicPr>
          <p:cNvPr id="82" name="Image 81"/>
          <p:cNvPicPr/>
          <p:nvPr/>
        </p:nvPicPr>
        <p:blipFill>
          <a:blip r:embed="rId3"/>
          <a:stretch/>
        </p:blipFill>
        <p:spPr>
          <a:xfrm>
            <a:off x="10080000" y="4500000"/>
            <a:ext cx="1080000" cy="1243440"/>
          </a:xfrm>
          <a:prstGeom prst="rect">
            <a:avLst/>
          </a:prstGeom>
          <a:ln w="0">
            <a:solidFill>
              <a:srgbClr val="EBBC89"/>
            </a:solidFill>
          </a:ln>
        </p:spPr>
      </p:pic>
      <p:sp>
        <p:nvSpPr>
          <p:cNvPr id="83" name="TextShape 5"/>
          <p:cNvSpPr/>
          <p:nvPr/>
        </p:nvSpPr>
        <p:spPr>
          <a:xfrm>
            <a:off x="540000" y="4272840"/>
            <a:ext cx="8819640" cy="1667160"/>
          </a:xfrm>
          <a:prstGeom prst="rect">
            <a:avLst/>
          </a:prstGeom>
          <a:solidFill>
            <a:srgbClr val="DCDCDC"/>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15000"/>
              </a:lnSpc>
              <a:buClr>
                <a:srgbClr val="000000"/>
              </a:buClr>
              <a:buSzPct val="45000"/>
              <a:buFont typeface="Wingdings" charset="2"/>
              <a:buChar char=""/>
            </a:pPr>
            <a:r>
              <a:rPr lang="fr-FR" sz="1800" b="1" u="none" strike="noStrike">
                <a:solidFill>
                  <a:srgbClr val="000000"/>
                </a:solidFill>
                <a:uFillTx/>
                <a:latin typeface="Marianne"/>
                <a:ea typeface="PingFang SC"/>
              </a:rPr>
              <a:t>L’activité Devoir de Moodle offre un espace dans lequel les élèves déposent leur production.</a:t>
            </a:r>
            <a:endParaRPr lang="fr-FR" sz="1800" b="1" u="none" strike="noStrike">
              <a:solidFill>
                <a:srgbClr val="000000"/>
              </a:solidFill>
              <a:uFillTx/>
              <a:latin typeface="Marianne"/>
            </a:endParaRPr>
          </a:p>
          <a:p>
            <a:pPr marL="216000" indent="-216000">
              <a:lnSpc>
                <a:spcPct val="115000"/>
              </a:lnSpc>
              <a:buClr>
                <a:srgbClr val="000000"/>
              </a:buClr>
              <a:buSzPct val="45000"/>
              <a:buFont typeface="Wingdings" charset="2"/>
              <a:buChar char=""/>
            </a:pPr>
            <a:r>
              <a:rPr lang="fr-FR" sz="1800" b="1" u="none" strike="noStrike">
                <a:solidFill>
                  <a:srgbClr val="000000"/>
                </a:solidFill>
                <a:uFillTx/>
                <a:latin typeface="Marianne"/>
                <a:ea typeface="PingFang SC"/>
              </a:rPr>
              <a:t>Ce dépôt peut avoir une date d’ouverture et de fermeture. </a:t>
            </a:r>
            <a:endParaRPr lang="fr-FR" sz="1800" b="1" u="none" strike="noStrike">
              <a:solidFill>
                <a:srgbClr val="000000"/>
              </a:solidFill>
              <a:uFillTx/>
              <a:latin typeface="Marianne"/>
            </a:endParaRPr>
          </a:p>
          <a:p>
            <a:pPr marL="216000" indent="-216000">
              <a:lnSpc>
                <a:spcPct val="115000"/>
              </a:lnSpc>
              <a:buClr>
                <a:srgbClr val="000000"/>
              </a:buClr>
              <a:buSzPct val="45000"/>
              <a:buFont typeface="Wingdings" charset="2"/>
              <a:buChar char=""/>
            </a:pPr>
            <a:r>
              <a:rPr lang="fr-FR" sz="1800" b="1" u="none" strike="noStrike">
                <a:solidFill>
                  <a:srgbClr val="000000"/>
                </a:solidFill>
                <a:uFillTx/>
                <a:latin typeface="Marianne"/>
                <a:ea typeface="PingFang SC"/>
              </a:rPr>
              <a:t>Le fichier restitué peut être une image, du texte, du son ou tout autre type de format spécifique à la discipline enseignée.</a:t>
            </a:r>
            <a:endParaRPr lang="fr-FR" sz="1800" b="1" u="none" strike="noStrike">
              <a:solidFill>
                <a:srgbClr val="000000"/>
              </a:solidFill>
              <a:uFillTx/>
              <a:latin typeface="Marian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 83"/>
          <p:cNvPicPr/>
          <p:nvPr/>
        </p:nvPicPr>
        <p:blipFill>
          <a:blip r:embed="rId2"/>
          <a:stretch/>
        </p:blipFill>
        <p:spPr>
          <a:xfrm>
            <a:off x="0" y="1080000"/>
            <a:ext cx="12188520" cy="5400000"/>
          </a:xfrm>
          <a:prstGeom prst="rect">
            <a:avLst/>
          </a:prstGeom>
          <a:ln w="0">
            <a:noFill/>
          </a:ln>
        </p:spPr>
      </p:pic>
      <p:sp>
        <p:nvSpPr>
          <p:cNvPr id="85" name="PlaceHolder 1"/>
          <p:cNvSpPr>
            <a:spLocks noGrp="1"/>
          </p:cNvSpPr>
          <p:nvPr>
            <p:ph type="dt" idx="28"/>
          </p:nvPr>
        </p:nvSpPr>
        <p:spPr>
          <a:xfrm>
            <a:off x="360000" y="6480000"/>
            <a:ext cx="1435320" cy="355320"/>
          </a:xfrm>
          <a:prstGeom prst="rect">
            <a:avLst/>
          </a:prstGeom>
          <a:noFill/>
          <a:ln w="0">
            <a:noFill/>
          </a:ln>
        </p:spPr>
        <p:txBody>
          <a:bodyPr lIns="91440" tIns="0" rIns="0" bIns="0" anchor="ctr">
            <a:noAutofit/>
          </a:bodyPr>
          <a:lstStyle>
            <a:lvl1pPr indent="0"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defTabSz="914400">
              <a:lnSpc>
                <a:spcPct val="100000"/>
              </a:lnSpc>
              <a:buNone/>
              <a:tabLst>
                <a:tab pos="0" algn="l"/>
              </a:tabLst>
            </a:pPr>
            <a:fld id="{0A072D65-87E4-4E2F-A02F-C5C78F15A45D}" type="datetime1">
              <a:rPr lang="fr-FR" sz="800" b="0" u="none" strike="noStrike">
                <a:solidFill>
                  <a:schemeClr val="dk1">
                    <a:tint val="75000"/>
                  </a:schemeClr>
                </a:solidFill>
                <a:uFillTx/>
                <a:latin typeface="Marianne"/>
                <a:ea typeface="Arial"/>
              </a:rPr>
              <a:t>29/10/2024</a:t>
            </a:fld>
            <a:endParaRPr lang="fr-FR" sz="800" b="0" u="none" strike="noStrike">
              <a:solidFill>
                <a:srgbClr val="000000"/>
              </a:solidFill>
              <a:uFillTx/>
              <a:latin typeface="Times New Roman"/>
            </a:endParaRPr>
          </a:p>
        </p:txBody>
      </p:sp>
      <p:sp>
        <p:nvSpPr>
          <p:cNvPr id="86" name="PlaceHolder 2"/>
          <p:cNvSpPr>
            <a:spLocks noGrp="1"/>
          </p:cNvSpPr>
          <p:nvPr>
            <p:ph type="sldNum" idx="29"/>
          </p:nvPr>
        </p:nvSpPr>
        <p:spPr>
          <a:xfrm>
            <a:off x="10260000" y="6480000"/>
            <a:ext cx="1435320" cy="35532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6FC1F404-42AE-4EB4-BA19-8C96D6C3E80A}" type="slidenum">
              <a:rPr lang="fr-FR" sz="1100" b="0" u="none" strike="noStrike">
                <a:solidFill>
                  <a:schemeClr val="dk1">
                    <a:tint val="75000"/>
                  </a:schemeClr>
                </a:solidFill>
                <a:uFillTx/>
                <a:latin typeface="Marianne"/>
                <a:ea typeface="Arial"/>
              </a:rPr>
              <a:t>3</a:t>
            </a:fld>
            <a:endParaRPr lang="fr-FR" sz="1100" b="0" u="none" strike="noStrike">
              <a:solidFill>
                <a:srgbClr val="000000"/>
              </a:solidFill>
              <a:uFillTx/>
              <a:latin typeface="Times New Roman"/>
            </a:endParaRPr>
          </a:p>
        </p:txBody>
      </p:sp>
      <p:sp>
        <p:nvSpPr>
          <p:cNvPr id="87" name="PlaceHolder 3"/>
          <p:cNvSpPr>
            <a:spLocks noGrp="1"/>
          </p:cNvSpPr>
          <p:nvPr>
            <p:ph type="title"/>
          </p:nvPr>
        </p:nvSpPr>
        <p:spPr>
          <a:xfrm>
            <a:off x="0" y="2520000"/>
            <a:ext cx="12187440" cy="895320"/>
          </a:xfrm>
          <a:prstGeom prst="rect">
            <a:avLst/>
          </a:prstGeom>
          <a:solidFill>
            <a:srgbClr val="FFFFFF">
              <a:alpha val="75000"/>
            </a:srgbClr>
          </a:solidFill>
          <a:ln w="0">
            <a:noFill/>
          </a:ln>
        </p:spPr>
        <p:txBody>
          <a:bodyPr lIns="360000" tIns="0" rIns="0" bIns="0" anchor="ctr">
            <a:noAutofit/>
          </a:bodyPr>
          <a:lstStyle/>
          <a:p>
            <a:pPr indent="0" defTabSz="914400">
              <a:lnSpc>
                <a:spcPct val="90000"/>
              </a:lnSpc>
              <a:buNone/>
              <a:tabLst>
                <a:tab pos="0" algn="l"/>
              </a:tabLst>
            </a:pPr>
            <a:r>
              <a:rPr lang="fr-FR" sz="4400" b="1" u="none" strike="noStrike">
                <a:solidFill>
                  <a:schemeClr val="dk1"/>
                </a:solidFill>
                <a:uFillTx/>
                <a:latin typeface="Marianne"/>
                <a:ea typeface="Arial"/>
              </a:rPr>
              <a:t>Activité « Devoir », qu’est-ce que c’est ?</a:t>
            </a:r>
            <a:endParaRPr lang="fr-FR" sz="4400" b="0" u="none" strike="noStrike">
              <a:solidFill>
                <a:srgbClr val="000000"/>
              </a:solidFill>
              <a:uFillTx/>
              <a:latin typeface="Arial"/>
            </a:endParaRPr>
          </a:p>
        </p:txBody>
      </p:sp>
      <p:sp>
        <p:nvSpPr>
          <p:cNvPr id="88" name="PlaceHolder 4"/>
          <p:cNvSpPr>
            <a:spLocks noGrp="1"/>
          </p:cNvSpPr>
          <p:nvPr>
            <p:ph type="ftr" idx="30"/>
          </p:nvPr>
        </p:nvSpPr>
        <p:spPr>
          <a:xfrm>
            <a:off x="3330000" y="6483600"/>
            <a:ext cx="5395320" cy="35532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l’Education (DRNE)</a:t>
            </a:r>
            <a:endParaRPr lang="fr-FR" sz="800" b="0" u="none" strike="noStrike">
              <a:solidFill>
                <a:srgbClr val="000000"/>
              </a:solidFill>
              <a:uFillTx/>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laceHolder 1"/>
          <p:cNvSpPr>
            <a:spLocks noGrp="1"/>
          </p:cNvSpPr>
          <p:nvPr>
            <p:ph type="dt" idx="31"/>
          </p:nvPr>
        </p:nvSpPr>
        <p:spPr>
          <a:xfrm>
            <a:off x="360000" y="6480000"/>
            <a:ext cx="1436040" cy="356040"/>
          </a:xfrm>
          <a:prstGeom prst="rect">
            <a:avLst/>
          </a:prstGeom>
          <a:noFill/>
          <a:ln w="0">
            <a:noFill/>
          </a:ln>
        </p:spPr>
        <p:txBody>
          <a:bodyPr lIns="91440" tIns="0" rIns="0" bIns="0" anchor="ctr">
            <a:noAutofit/>
          </a:bodyPr>
          <a:lstStyle>
            <a:lvl1pPr indent="0"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defTabSz="914400">
              <a:lnSpc>
                <a:spcPct val="100000"/>
              </a:lnSpc>
              <a:buNone/>
              <a:tabLst>
                <a:tab pos="0" algn="l"/>
              </a:tabLst>
            </a:pPr>
            <a:fld id="{91F72C55-A069-40AD-9159-5AB983F9D169}" type="datetime1">
              <a:rPr lang="fr-FR" sz="800" b="0" u="none" strike="noStrike">
                <a:solidFill>
                  <a:schemeClr val="dk1">
                    <a:tint val="75000"/>
                  </a:schemeClr>
                </a:solidFill>
                <a:uFillTx/>
                <a:latin typeface="Marianne"/>
                <a:ea typeface="Arial"/>
              </a:rPr>
              <a:t>29/10/2024</a:t>
            </a:fld>
            <a:endParaRPr lang="fr-FR" sz="800" b="0" u="none" strike="noStrike">
              <a:solidFill>
                <a:srgbClr val="000000"/>
              </a:solidFill>
              <a:uFillTx/>
              <a:latin typeface="Times New Roman"/>
            </a:endParaRPr>
          </a:p>
        </p:txBody>
      </p:sp>
      <p:sp>
        <p:nvSpPr>
          <p:cNvPr id="90" name="PlaceHolder 2"/>
          <p:cNvSpPr>
            <a:spLocks noGrp="1"/>
          </p:cNvSpPr>
          <p:nvPr>
            <p:ph type="sldNum" idx="32"/>
          </p:nvPr>
        </p:nvSpPr>
        <p:spPr>
          <a:xfrm>
            <a:off x="10260000" y="6480000"/>
            <a:ext cx="1436040" cy="35604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A2ABF836-9D1D-4FC6-8A52-76E177F84CA2}" type="slidenum">
              <a:rPr lang="fr-FR" sz="1100" b="0" u="none" strike="noStrike">
                <a:solidFill>
                  <a:schemeClr val="dk1">
                    <a:tint val="75000"/>
                  </a:schemeClr>
                </a:solidFill>
                <a:uFillTx/>
                <a:latin typeface="Marianne"/>
                <a:ea typeface="Arial"/>
              </a:rPr>
              <a:t>4</a:t>
            </a:fld>
            <a:endParaRPr lang="fr-FR" sz="1100" b="0" u="none" strike="noStrike">
              <a:solidFill>
                <a:srgbClr val="000000"/>
              </a:solidFill>
              <a:uFillTx/>
              <a:latin typeface="Times New Roman"/>
            </a:endParaRPr>
          </a:p>
        </p:txBody>
      </p:sp>
      <p:sp>
        <p:nvSpPr>
          <p:cNvPr id="91" name="PlaceHolder 3"/>
          <p:cNvSpPr>
            <a:spLocks noGrp="1"/>
          </p:cNvSpPr>
          <p:nvPr>
            <p:ph type="title"/>
          </p:nvPr>
        </p:nvSpPr>
        <p:spPr>
          <a:xfrm>
            <a:off x="360000" y="900000"/>
            <a:ext cx="11336040" cy="89604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Présentation de l’activité</a:t>
            </a:r>
            <a:endParaRPr lang="fr-FR" sz="3200" b="0" u="none" strike="noStrike">
              <a:solidFill>
                <a:srgbClr val="000000"/>
              </a:solidFill>
              <a:uFillTx/>
              <a:latin typeface="Arial"/>
            </a:endParaRPr>
          </a:p>
        </p:txBody>
      </p:sp>
      <p:sp>
        <p:nvSpPr>
          <p:cNvPr id="92" name="PlaceHolder 4"/>
          <p:cNvSpPr>
            <a:spLocks noGrp="1"/>
          </p:cNvSpPr>
          <p:nvPr>
            <p:ph type="ftr" idx="33"/>
          </p:nvPr>
        </p:nvSpPr>
        <p:spPr>
          <a:xfrm>
            <a:off x="3330000" y="6483600"/>
            <a:ext cx="5396040" cy="35604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l’Education (DRNE)</a:t>
            </a:r>
            <a:endParaRPr lang="fr-FR" sz="800" b="0" u="none" strike="noStrike">
              <a:solidFill>
                <a:srgbClr val="000000"/>
              </a:solidFill>
              <a:uFillTx/>
              <a:latin typeface="Times New Roman"/>
            </a:endParaRPr>
          </a:p>
        </p:txBody>
      </p:sp>
      <p:pic>
        <p:nvPicPr>
          <p:cNvPr id="93" name="Image 92"/>
          <p:cNvPicPr/>
          <p:nvPr/>
        </p:nvPicPr>
        <p:blipFill>
          <a:blip r:embed="rId2"/>
          <a:stretch/>
        </p:blipFill>
        <p:spPr>
          <a:xfrm>
            <a:off x="720000" y="2700000"/>
            <a:ext cx="7487640" cy="2919240"/>
          </a:xfrm>
          <a:prstGeom prst="rect">
            <a:avLst/>
          </a:prstGeom>
          <a:ln w="0">
            <a:solidFill>
              <a:srgbClr val="111111"/>
            </a:solidFill>
          </a:ln>
        </p:spPr>
      </p:pic>
      <p:sp>
        <p:nvSpPr>
          <p:cNvPr id="94" name="ZoneTexte 93"/>
          <p:cNvSpPr txBox="1"/>
          <p:nvPr/>
        </p:nvSpPr>
        <p:spPr>
          <a:xfrm>
            <a:off x="8460000" y="2582640"/>
            <a:ext cx="3240000" cy="3717360"/>
          </a:xfrm>
          <a:prstGeom prst="rect">
            <a:avLst/>
          </a:prstGeom>
          <a:noFill/>
          <a:ln w="0">
            <a:noFill/>
          </a:ln>
        </p:spPr>
        <p:txBody>
          <a:bodyPr lIns="90000" tIns="45000" rIns="90000" bIns="45000" anchor="t">
            <a:noAutofit/>
          </a:bodyPr>
          <a:lstStyle/>
          <a:p>
            <a:r>
              <a:rPr lang="fr-FR" sz="1800" b="0" u="none" strike="noStrike">
                <a:solidFill>
                  <a:srgbClr val="000000"/>
                </a:solidFill>
                <a:uFillTx/>
                <a:latin typeface="Marianne"/>
              </a:rPr>
              <a:t>L’activité Devoir de Moodle offre </a:t>
            </a:r>
            <a:r>
              <a:rPr lang="fr-FR" sz="1800" b="1" u="none" strike="noStrike">
                <a:solidFill>
                  <a:srgbClr val="000000"/>
                </a:solidFill>
                <a:uFillTx/>
                <a:latin typeface="Marianne"/>
              </a:rPr>
              <a:t>un espace dans lequel les élèves déposent leur production en vue d’une évaluation.</a:t>
            </a:r>
            <a:endParaRPr lang="fr-FR" sz="1800" b="0" u="none" strike="noStrike">
              <a:solidFill>
                <a:srgbClr val="000000"/>
              </a:solidFill>
              <a:uFillTx/>
              <a:latin typeface="Marianne"/>
            </a:endParaRPr>
          </a:p>
          <a:p>
            <a:endParaRPr lang="fr-FR" sz="1800" b="0" u="none" strike="noStrike">
              <a:solidFill>
                <a:srgbClr val="000000"/>
              </a:solidFill>
              <a:uFillTx/>
              <a:latin typeface="Marianne"/>
            </a:endParaRPr>
          </a:p>
          <a:p>
            <a:r>
              <a:rPr lang="fr-FR" sz="1800" b="0" u="none" strike="noStrike">
                <a:solidFill>
                  <a:srgbClr val="000000"/>
                </a:solidFill>
                <a:uFillTx/>
                <a:latin typeface="Marianne"/>
              </a:rPr>
              <a:t>Ce dépôt peut avoir une date d’ouverture et de fermeture. </a:t>
            </a:r>
          </a:p>
          <a:p>
            <a:r>
              <a:rPr lang="fr-FR" sz="1800" b="0" u="none" strike="noStrike">
                <a:solidFill>
                  <a:srgbClr val="000000"/>
                </a:solidFill>
                <a:uFillTx/>
                <a:latin typeface="Marianne"/>
              </a:rPr>
              <a:t>Le fichier restitué peut être une image, du texte, du son etc., de format spécifique ou non.</a:t>
            </a:r>
          </a:p>
        </p:txBody>
      </p:sp>
      <p:pic>
        <p:nvPicPr>
          <p:cNvPr id="95" name="Image 94"/>
          <p:cNvPicPr/>
          <p:nvPr/>
        </p:nvPicPr>
        <p:blipFill>
          <a:blip r:embed="rId3"/>
          <a:stretch/>
        </p:blipFill>
        <p:spPr>
          <a:xfrm>
            <a:off x="9577080" y="1440000"/>
            <a:ext cx="1042920" cy="93456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laceHolder 1"/>
          <p:cNvSpPr>
            <a:spLocks noGrp="1"/>
          </p:cNvSpPr>
          <p:nvPr>
            <p:ph type="dt" idx="34"/>
          </p:nvPr>
        </p:nvSpPr>
        <p:spPr>
          <a:xfrm>
            <a:off x="360000" y="6480000"/>
            <a:ext cx="1436040" cy="356040"/>
          </a:xfrm>
          <a:prstGeom prst="rect">
            <a:avLst/>
          </a:prstGeom>
          <a:noFill/>
          <a:ln w="0">
            <a:noFill/>
          </a:ln>
        </p:spPr>
        <p:txBody>
          <a:bodyPr lIns="91440" tIns="0" rIns="0" bIns="0" anchor="ctr">
            <a:noAutofit/>
          </a:bodyPr>
          <a:lstStyle>
            <a:lvl1pPr indent="0"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defTabSz="914400">
              <a:lnSpc>
                <a:spcPct val="100000"/>
              </a:lnSpc>
              <a:buNone/>
              <a:tabLst>
                <a:tab pos="0" algn="l"/>
              </a:tabLst>
            </a:pPr>
            <a:fld id="{3728272D-944A-43FD-B754-371D7EC33BA1}" type="datetime1">
              <a:rPr lang="fr-FR" sz="800" b="0" u="none" strike="noStrike">
                <a:solidFill>
                  <a:schemeClr val="dk1">
                    <a:tint val="75000"/>
                  </a:schemeClr>
                </a:solidFill>
                <a:uFillTx/>
                <a:latin typeface="Marianne"/>
                <a:ea typeface="Arial"/>
              </a:rPr>
              <a:t>29/10/2024</a:t>
            </a:fld>
            <a:endParaRPr lang="fr-FR" sz="800" b="0" u="none" strike="noStrike">
              <a:solidFill>
                <a:srgbClr val="000000"/>
              </a:solidFill>
              <a:uFillTx/>
              <a:latin typeface="Times New Roman"/>
            </a:endParaRPr>
          </a:p>
        </p:txBody>
      </p:sp>
      <p:sp>
        <p:nvSpPr>
          <p:cNvPr id="97" name="PlaceHolder 2"/>
          <p:cNvSpPr>
            <a:spLocks noGrp="1"/>
          </p:cNvSpPr>
          <p:nvPr>
            <p:ph type="sldNum" idx="35"/>
          </p:nvPr>
        </p:nvSpPr>
        <p:spPr>
          <a:xfrm>
            <a:off x="10260000" y="6480000"/>
            <a:ext cx="1436040" cy="35604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29A0C708-51CC-4268-B328-C1714FDFED9F}" type="slidenum">
              <a:rPr lang="fr-FR" sz="1100" b="0" u="none" strike="noStrike">
                <a:solidFill>
                  <a:schemeClr val="dk1">
                    <a:tint val="75000"/>
                  </a:schemeClr>
                </a:solidFill>
                <a:uFillTx/>
                <a:latin typeface="Marianne"/>
                <a:ea typeface="Arial"/>
              </a:rPr>
              <a:t>5</a:t>
            </a:fld>
            <a:endParaRPr lang="fr-FR" sz="1100" b="0" u="none" strike="noStrike">
              <a:solidFill>
                <a:srgbClr val="000000"/>
              </a:solidFill>
              <a:uFillTx/>
              <a:latin typeface="Times New Roman"/>
            </a:endParaRPr>
          </a:p>
        </p:txBody>
      </p:sp>
      <p:sp>
        <p:nvSpPr>
          <p:cNvPr id="98" name="PlaceHolder 3"/>
          <p:cNvSpPr>
            <a:spLocks noGrp="1"/>
          </p:cNvSpPr>
          <p:nvPr>
            <p:ph type="title"/>
          </p:nvPr>
        </p:nvSpPr>
        <p:spPr>
          <a:xfrm>
            <a:off x="360000" y="900000"/>
            <a:ext cx="11336040" cy="89604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Etape 1 : création du devoir </a:t>
            </a:r>
            <a:endParaRPr lang="fr-FR" sz="3200" b="0" u="none" strike="noStrike">
              <a:solidFill>
                <a:srgbClr val="000000"/>
              </a:solidFill>
              <a:uFillTx/>
              <a:latin typeface="Arial"/>
            </a:endParaRPr>
          </a:p>
        </p:txBody>
      </p:sp>
      <p:sp>
        <p:nvSpPr>
          <p:cNvPr id="99" name="PlaceHolder 4"/>
          <p:cNvSpPr>
            <a:spLocks noGrp="1"/>
          </p:cNvSpPr>
          <p:nvPr>
            <p:ph type="ftr" idx="36"/>
          </p:nvPr>
        </p:nvSpPr>
        <p:spPr>
          <a:xfrm>
            <a:off x="3330000" y="6483600"/>
            <a:ext cx="5396040" cy="35604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l’Education (DRNE)</a:t>
            </a:r>
            <a:endParaRPr lang="fr-FR" sz="800" b="0" u="none" strike="noStrike">
              <a:solidFill>
                <a:srgbClr val="000000"/>
              </a:solidFill>
              <a:uFillTx/>
              <a:latin typeface="Times New Roman"/>
            </a:endParaRPr>
          </a:p>
        </p:txBody>
      </p:sp>
      <p:sp>
        <p:nvSpPr>
          <p:cNvPr id="100" name="ZoneTexte 99"/>
          <p:cNvSpPr txBox="1"/>
          <p:nvPr/>
        </p:nvSpPr>
        <p:spPr>
          <a:xfrm>
            <a:off x="720000" y="1882440"/>
            <a:ext cx="7740000" cy="4350240"/>
          </a:xfrm>
          <a:prstGeom prst="rect">
            <a:avLst/>
          </a:prstGeom>
          <a:noFill/>
          <a:ln w="0">
            <a:noFill/>
          </a:ln>
        </p:spPr>
        <p:txBody>
          <a:bodyPr lIns="90000" tIns="45000" rIns="90000" bIns="45000" anchor="t">
            <a:noAutofit/>
          </a:bodyPr>
          <a:lstStyle/>
          <a:p>
            <a:r>
              <a:rPr lang="fr-FR" sz="1800" b="0" u="none" strike="noStrike">
                <a:solidFill>
                  <a:srgbClr val="000000"/>
                </a:solidFill>
                <a:uFillTx/>
                <a:latin typeface="Marianne"/>
              </a:rPr>
              <a:t>1. Donnez un nom au devoir </a:t>
            </a:r>
          </a:p>
          <a:p>
            <a:r>
              <a:rPr lang="fr-FR" sz="1800" b="0" u="none" strike="noStrike">
                <a:solidFill>
                  <a:srgbClr val="000000"/>
                </a:solidFill>
                <a:uFillTx/>
                <a:latin typeface="Marianne"/>
              </a:rPr>
              <a:t>2. Dans la description, entrez ici le sujet ou les consignes. Si vous voulez faire apparaître une description dans le cours, cochez la case "Afficher la description…" 3. Entrez les consignes de travail (NB : ce champ est désormais dissocié de la description) </a:t>
            </a:r>
          </a:p>
          <a:p>
            <a:r>
              <a:rPr lang="fr-FR" sz="1800" b="0" u="none" strike="noStrike">
                <a:solidFill>
                  <a:srgbClr val="000000"/>
                </a:solidFill>
                <a:uFillTx/>
                <a:latin typeface="Marianne"/>
              </a:rPr>
              <a:t>4. Il est possible de déposer des fichiers joints : document(s) à consulter ou à compléter. </a:t>
            </a:r>
          </a:p>
          <a:p>
            <a:r>
              <a:rPr lang="fr-FR" sz="1800" b="0" u="none" strike="noStrike">
                <a:solidFill>
                  <a:srgbClr val="000000"/>
                </a:solidFill>
                <a:uFillTx/>
                <a:latin typeface="Marianne"/>
              </a:rPr>
              <a:t>5. Disponibilité : Cochez les cases des dates et heures à respecter pour la remise des travaux. </a:t>
            </a:r>
          </a:p>
          <a:p>
            <a:r>
              <a:rPr lang="fr-FR" sz="1800" b="0" u="none" strike="noStrike">
                <a:solidFill>
                  <a:srgbClr val="000000"/>
                </a:solidFill>
                <a:uFillTx/>
                <a:latin typeface="Marianne"/>
              </a:rPr>
              <a:t>6. Type de remise : Texte en ligne"  ou "Remise de fichiers" </a:t>
            </a:r>
          </a:p>
          <a:p>
            <a:r>
              <a:rPr lang="fr-FR" sz="1800" b="0" u="none" strike="noStrike">
                <a:solidFill>
                  <a:srgbClr val="000000"/>
                </a:solidFill>
                <a:uFillTx/>
                <a:latin typeface="Marianne"/>
              </a:rPr>
              <a:t>7. Sélectionnez le type de feedback (type de correction) : décocher "annotation PDF" si ce n'est pas nécessaire. </a:t>
            </a:r>
          </a:p>
          <a:p>
            <a:r>
              <a:rPr lang="fr-FR" sz="1800" b="0" u="none" strike="noStrike">
                <a:solidFill>
                  <a:srgbClr val="000000"/>
                </a:solidFill>
                <a:uFillTx/>
                <a:latin typeface="Marianne"/>
              </a:rPr>
              <a:t>8. Cliquez sur le bouton "Enregistrer et revenir au cours" ou "Enregistrer et afficher" pour voir le résultat.</a:t>
            </a:r>
          </a:p>
        </p:txBody>
      </p:sp>
      <p:pic>
        <p:nvPicPr>
          <p:cNvPr id="101" name="Image 100"/>
          <p:cNvPicPr/>
          <p:nvPr/>
        </p:nvPicPr>
        <p:blipFill>
          <a:blip r:embed="rId2"/>
          <a:stretch/>
        </p:blipFill>
        <p:spPr>
          <a:xfrm>
            <a:off x="8640000" y="1080000"/>
            <a:ext cx="2759400" cy="527832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dt" idx="37"/>
          </p:nvPr>
        </p:nvSpPr>
        <p:spPr>
          <a:xfrm>
            <a:off x="360000" y="6480000"/>
            <a:ext cx="1436040" cy="356040"/>
          </a:xfrm>
          <a:prstGeom prst="rect">
            <a:avLst/>
          </a:prstGeom>
          <a:noFill/>
          <a:ln w="0">
            <a:noFill/>
          </a:ln>
        </p:spPr>
        <p:txBody>
          <a:bodyPr lIns="91440" tIns="0" rIns="0" bIns="0" anchor="ctr">
            <a:noAutofit/>
          </a:bodyPr>
          <a:lstStyle>
            <a:lvl1pPr indent="0"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defTabSz="914400">
              <a:lnSpc>
                <a:spcPct val="100000"/>
              </a:lnSpc>
              <a:buNone/>
              <a:tabLst>
                <a:tab pos="0" algn="l"/>
              </a:tabLst>
            </a:pPr>
            <a:fld id="{3F8D45E2-32BE-4050-AAD6-8495599CF760}" type="datetime1">
              <a:rPr lang="fr-FR" sz="800" b="0" u="none" strike="noStrike">
                <a:solidFill>
                  <a:schemeClr val="dk1">
                    <a:tint val="75000"/>
                  </a:schemeClr>
                </a:solidFill>
                <a:uFillTx/>
                <a:latin typeface="Marianne"/>
                <a:ea typeface="Arial"/>
              </a:rPr>
              <a:t>29/10/2024</a:t>
            </a:fld>
            <a:endParaRPr lang="fr-FR" sz="800" b="0" u="none" strike="noStrike">
              <a:solidFill>
                <a:srgbClr val="000000"/>
              </a:solidFill>
              <a:uFillTx/>
              <a:latin typeface="Times New Roman"/>
            </a:endParaRPr>
          </a:p>
        </p:txBody>
      </p:sp>
      <p:sp>
        <p:nvSpPr>
          <p:cNvPr id="103" name="PlaceHolder 2"/>
          <p:cNvSpPr>
            <a:spLocks noGrp="1"/>
          </p:cNvSpPr>
          <p:nvPr>
            <p:ph type="sldNum" idx="38"/>
          </p:nvPr>
        </p:nvSpPr>
        <p:spPr>
          <a:xfrm>
            <a:off x="10260000" y="6480000"/>
            <a:ext cx="1436040" cy="35604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CD849F4E-112C-4F0A-BB9F-1CADFB868282}" type="slidenum">
              <a:rPr lang="fr-FR" sz="1100" b="0" u="none" strike="noStrike">
                <a:solidFill>
                  <a:schemeClr val="dk1">
                    <a:tint val="75000"/>
                  </a:schemeClr>
                </a:solidFill>
                <a:uFillTx/>
                <a:latin typeface="Marianne"/>
                <a:ea typeface="Arial"/>
              </a:rPr>
              <a:t>6</a:t>
            </a:fld>
            <a:endParaRPr lang="fr-FR" sz="1100" b="0" u="none" strike="noStrike">
              <a:solidFill>
                <a:srgbClr val="000000"/>
              </a:solidFill>
              <a:uFillTx/>
              <a:latin typeface="Times New Roman"/>
            </a:endParaRPr>
          </a:p>
        </p:txBody>
      </p:sp>
      <p:sp>
        <p:nvSpPr>
          <p:cNvPr id="104" name="PlaceHolder 3"/>
          <p:cNvSpPr>
            <a:spLocks noGrp="1"/>
          </p:cNvSpPr>
          <p:nvPr>
            <p:ph type="title"/>
          </p:nvPr>
        </p:nvSpPr>
        <p:spPr>
          <a:xfrm>
            <a:off x="360000" y="900000"/>
            <a:ext cx="11336040" cy="89604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Etape 2 : dépôt du devoir par l’élève</a:t>
            </a:r>
            <a:endParaRPr lang="fr-FR" sz="3200" b="0" u="none" strike="noStrike">
              <a:solidFill>
                <a:srgbClr val="000000"/>
              </a:solidFill>
              <a:uFillTx/>
              <a:latin typeface="Arial"/>
            </a:endParaRPr>
          </a:p>
        </p:txBody>
      </p:sp>
      <p:sp>
        <p:nvSpPr>
          <p:cNvPr id="105" name="PlaceHolder 4"/>
          <p:cNvSpPr>
            <a:spLocks noGrp="1"/>
          </p:cNvSpPr>
          <p:nvPr>
            <p:ph type="ftr" idx="39"/>
          </p:nvPr>
        </p:nvSpPr>
        <p:spPr>
          <a:xfrm>
            <a:off x="3330000" y="6483600"/>
            <a:ext cx="5396040" cy="35604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l’Education (DRNE)</a:t>
            </a:r>
            <a:endParaRPr lang="fr-FR" sz="800" b="0" u="none" strike="noStrike">
              <a:solidFill>
                <a:srgbClr val="000000"/>
              </a:solidFill>
              <a:uFillTx/>
              <a:latin typeface="Times New Roman"/>
            </a:endParaRPr>
          </a:p>
        </p:txBody>
      </p:sp>
      <p:sp>
        <p:nvSpPr>
          <p:cNvPr id="106" name="ZoneTexte 105"/>
          <p:cNvSpPr txBox="1"/>
          <p:nvPr/>
        </p:nvSpPr>
        <p:spPr>
          <a:xfrm>
            <a:off x="333720" y="2144520"/>
            <a:ext cx="6146280" cy="3438360"/>
          </a:xfrm>
          <a:prstGeom prst="rect">
            <a:avLst/>
          </a:prstGeom>
          <a:noFill/>
          <a:ln w="0">
            <a:noFill/>
          </a:ln>
        </p:spPr>
        <p:txBody>
          <a:bodyPr lIns="90000" tIns="45000" rIns="90000" bIns="45000" anchor="t">
            <a:noAutofit/>
          </a:bodyPr>
          <a:lstStyle/>
          <a:p>
            <a:r>
              <a:rPr lang="fr-FR" sz="1800" b="0" u="none" strike="noStrike">
                <a:solidFill>
                  <a:srgbClr val="000000"/>
                </a:solidFill>
                <a:uFillTx/>
                <a:latin typeface="Marianne"/>
              </a:rPr>
              <a:t>1. L'élève clique sur l'activité :</a:t>
            </a:r>
          </a:p>
          <a:p>
            <a:endParaRPr lang="fr-FR" sz="1800" b="0" u="none" strike="noStrike">
              <a:solidFill>
                <a:srgbClr val="000000"/>
              </a:solidFill>
              <a:uFillTx/>
              <a:latin typeface="Marianne"/>
            </a:endParaRPr>
          </a:p>
          <a:p>
            <a:r>
              <a:rPr lang="fr-FR" sz="1800" b="0" u="none" strike="noStrike">
                <a:solidFill>
                  <a:srgbClr val="000000"/>
                </a:solidFill>
                <a:uFillTx/>
                <a:latin typeface="Marianne"/>
              </a:rPr>
              <a:t>2. Un premier écran s'affiche avec des informations sur son devoir, avec les consignes et les documents joints. </a:t>
            </a:r>
          </a:p>
          <a:p>
            <a:endParaRPr lang="fr-FR" sz="1800" b="0" u="none" strike="noStrike">
              <a:solidFill>
                <a:srgbClr val="000000"/>
              </a:solidFill>
              <a:uFillTx/>
              <a:latin typeface="Marianne"/>
            </a:endParaRPr>
          </a:p>
          <a:p>
            <a:r>
              <a:rPr lang="fr-FR" sz="1800" b="0" u="none" strike="noStrike">
                <a:solidFill>
                  <a:srgbClr val="000000"/>
                </a:solidFill>
                <a:uFillTx/>
                <a:latin typeface="Marianne"/>
              </a:rPr>
              <a:t>3. L'élève clique sur "Ajouter un travail".</a:t>
            </a:r>
          </a:p>
          <a:p>
            <a:endParaRPr lang="fr-FR" sz="1800" b="0" u="none" strike="noStrike">
              <a:solidFill>
                <a:srgbClr val="000000"/>
              </a:solidFill>
              <a:uFillTx/>
              <a:latin typeface="Marianne"/>
            </a:endParaRPr>
          </a:p>
          <a:p>
            <a:r>
              <a:rPr lang="fr-FR" sz="1800" b="0" u="none" strike="noStrike">
                <a:solidFill>
                  <a:srgbClr val="000000"/>
                </a:solidFill>
                <a:uFillTx/>
                <a:latin typeface="Marianne"/>
              </a:rPr>
              <a:t>4. Selon le(s) types(s) de remise définis, l'élève peut : déposer un fichier ou compléter un texte en ligne</a:t>
            </a:r>
          </a:p>
          <a:p>
            <a:endParaRPr lang="fr-FR" sz="1800" b="0" u="none" strike="noStrike">
              <a:solidFill>
                <a:srgbClr val="000000"/>
              </a:solidFill>
              <a:uFillTx/>
              <a:latin typeface="Marianne"/>
            </a:endParaRPr>
          </a:p>
          <a:p>
            <a:r>
              <a:rPr lang="fr-FR" sz="1800" b="0" u="none" strike="noStrike">
                <a:solidFill>
                  <a:srgbClr val="000000"/>
                </a:solidFill>
                <a:uFillTx/>
                <a:latin typeface="Marianne"/>
              </a:rPr>
              <a:t>5. L'élève clique sur le bouton "Enregistrer"</a:t>
            </a:r>
          </a:p>
        </p:txBody>
      </p:sp>
      <p:pic>
        <p:nvPicPr>
          <p:cNvPr id="107" name="Image 106"/>
          <p:cNvPicPr/>
          <p:nvPr/>
        </p:nvPicPr>
        <p:blipFill>
          <a:blip r:embed="rId2"/>
          <a:stretch/>
        </p:blipFill>
        <p:spPr>
          <a:xfrm>
            <a:off x="7020000" y="1980000"/>
            <a:ext cx="4381920" cy="39600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p:cNvSpPr>
          <p:nvPr>
            <p:ph type="dt" idx="40"/>
          </p:nvPr>
        </p:nvSpPr>
        <p:spPr>
          <a:xfrm>
            <a:off x="360000" y="6480000"/>
            <a:ext cx="1436040" cy="356040"/>
          </a:xfrm>
          <a:prstGeom prst="rect">
            <a:avLst/>
          </a:prstGeom>
          <a:noFill/>
          <a:ln w="0">
            <a:noFill/>
          </a:ln>
        </p:spPr>
        <p:txBody>
          <a:bodyPr lIns="91440" tIns="0" rIns="0" bIns="0" anchor="ctr">
            <a:noAutofit/>
          </a:bodyPr>
          <a:lstStyle>
            <a:lvl1pPr indent="0"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defTabSz="914400">
              <a:lnSpc>
                <a:spcPct val="100000"/>
              </a:lnSpc>
              <a:buNone/>
              <a:tabLst>
                <a:tab pos="0" algn="l"/>
              </a:tabLst>
            </a:pPr>
            <a:fld id="{E6077733-E2C9-45A1-B027-571ADF46B05E}" type="datetime1">
              <a:rPr lang="fr-FR" sz="800" b="0" u="none" strike="noStrike">
                <a:solidFill>
                  <a:schemeClr val="dk1">
                    <a:tint val="75000"/>
                  </a:schemeClr>
                </a:solidFill>
                <a:uFillTx/>
                <a:latin typeface="Marianne"/>
                <a:ea typeface="Arial"/>
              </a:rPr>
              <a:t>29/10/2024</a:t>
            </a:fld>
            <a:endParaRPr lang="fr-FR" sz="800" b="0" u="none" strike="noStrike">
              <a:solidFill>
                <a:srgbClr val="000000"/>
              </a:solidFill>
              <a:uFillTx/>
              <a:latin typeface="Times New Roman"/>
            </a:endParaRPr>
          </a:p>
        </p:txBody>
      </p:sp>
      <p:sp>
        <p:nvSpPr>
          <p:cNvPr id="109" name="PlaceHolder 2"/>
          <p:cNvSpPr>
            <a:spLocks noGrp="1"/>
          </p:cNvSpPr>
          <p:nvPr>
            <p:ph type="sldNum" idx="41"/>
          </p:nvPr>
        </p:nvSpPr>
        <p:spPr>
          <a:xfrm>
            <a:off x="10260000" y="6480000"/>
            <a:ext cx="1436040" cy="35604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3BD0EAB0-F8DC-4E74-A875-01FA31C7F7A2}" type="slidenum">
              <a:rPr lang="fr-FR" sz="1100" b="0" u="none" strike="noStrike">
                <a:solidFill>
                  <a:schemeClr val="dk1">
                    <a:tint val="75000"/>
                  </a:schemeClr>
                </a:solidFill>
                <a:uFillTx/>
                <a:latin typeface="Marianne"/>
                <a:ea typeface="Arial"/>
              </a:rPr>
              <a:t>7</a:t>
            </a:fld>
            <a:endParaRPr lang="fr-FR" sz="1100" b="0" u="none" strike="noStrike">
              <a:solidFill>
                <a:srgbClr val="000000"/>
              </a:solidFill>
              <a:uFillTx/>
              <a:latin typeface="Times New Roman"/>
            </a:endParaRPr>
          </a:p>
        </p:txBody>
      </p:sp>
      <p:sp>
        <p:nvSpPr>
          <p:cNvPr id="110" name="PlaceHolder 3"/>
          <p:cNvSpPr>
            <a:spLocks noGrp="1"/>
          </p:cNvSpPr>
          <p:nvPr>
            <p:ph type="title"/>
          </p:nvPr>
        </p:nvSpPr>
        <p:spPr>
          <a:xfrm>
            <a:off x="360000" y="900000"/>
            <a:ext cx="11336040" cy="89604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Etape 3 : évaluation par l’enseignant</a:t>
            </a:r>
            <a:endParaRPr lang="fr-FR" sz="3200" b="0" u="none" strike="noStrike">
              <a:solidFill>
                <a:srgbClr val="000000"/>
              </a:solidFill>
              <a:uFillTx/>
              <a:latin typeface="Arial"/>
            </a:endParaRPr>
          </a:p>
        </p:txBody>
      </p:sp>
      <p:sp>
        <p:nvSpPr>
          <p:cNvPr id="111" name="PlaceHolder 4"/>
          <p:cNvSpPr>
            <a:spLocks noGrp="1"/>
          </p:cNvSpPr>
          <p:nvPr>
            <p:ph type="ftr" idx="42"/>
          </p:nvPr>
        </p:nvSpPr>
        <p:spPr>
          <a:xfrm>
            <a:off x="3330000" y="6483600"/>
            <a:ext cx="5396040" cy="35604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l’Education (DRNE)</a:t>
            </a:r>
            <a:endParaRPr lang="fr-FR" sz="800" b="0" u="none" strike="noStrike">
              <a:solidFill>
                <a:srgbClr val="000000"/>
              </a:solidFill>
              <a:uFillTx/>
              <a:latin typeface="Times New Roman"/>
            </a:endParaRPr>
          </a:p>
        </p:txBody>
      </p:sp>
      <p:sp>
        <p:nvSpPr>
          <p:cNvPr id="112" name="ZoneTexte 111"/>
          <p:cNvSpPr txBox="1"/>
          <p:nvPr/>
        </p:nvSpPr>
        <p:spPr>
          <a:xfrm>
            <a:off x="540000" y="2016720"/>
            <a:ext cx="6300000" cy="4275360"/>
          </a:xfrm>
          <a:prstGeom prst="rect">
            <a:avLst/>
          </a:prstGeom>
          <a:noFill/>
          <a:ln w="0">
            <a:noFill/>
          </a:ln>
        </p:spPr>
        <p:txBody>
          <a:bodyPr lIns="90000" tIns="45000" rIns="90000" bIns="45000" anchor="t">
            <a:noAutofit/>
          </a:bodyPr>
          <a:lstStyle/>
          <a:p>
            <a:r>
              <a:rPr lang="fr-FR" sz="1800" b="0" u="none" strike="noStrike">
                <a:solidFill>
                  <a:srgbClr val="000000"/>
                </a:solidFill>
                <a:uFillTx/>
                <a:latin typeface="Marianne"/>
              </a:rPr>
              <a:t>L'enseignant clique sur l'activité</a:t>
            </a:r>
          </a:p>
          <a:p>
            <a:endParaRPr lang="fr-FR" sz="1800" b="0" u="none" strike="noStrike">
              <a:solidFill>
                <a:srgbClr val="000000"/>
              </a:solidFill>
              <a:uFillTx/>
              <a:latin typeface="Marianne"/>
            </a:endParaRPr>
          </a:p>
          <a:p>
            <a:r>
              <a:rPr lang="fr-FR" sz="1800" b="0" u="none" strike="noStrike">
                <a:solidFill>
                  <a:srgbClr val="000000"/>
                </a:solidFill>
                <a:uFillTx/>
                <a:latin typeface="Marianne"/>
              </a:rPr>
              <a:t>2. Un 1er écran s'affiche avec des informations sur le devoir. Il clique sur "Consulter/évaluer tous les travaux remis" pour accéder à la liste ou sur "Évaluer" pour accéder au 1er élève.</a:t>
            </a:r>
          </a:p>
          <a:p>
            <a:endParaRPr lang="fr-FR" sz="1800" b="0" u="none" strike="noStrike">
              <a:solidFill>
                <a:srgbClr val="000000"/>
              </a:solidFill>
              <a:uFillTx/>
              <a:latin typeface="Marianne"/>
            </a:endParaRPr>
          </a:p>
          <a:p>
            <a:r>
              <a:rPr lang="fr-FR" sz="1800" b="0" u="none" strike="noStrike">
                <a:solidFill>
                  <a:srgbClr val="000000"/>
                </a:solidFill>
                <a:uFillTx/>
                <a:latin typeface="Marianne"/>
              </a:rPr>
              <a:t>3.  Bouton "Consulter les travaux remis" : Il a alors accès à la liste des élèves et peut sélectionner celui dont il veut corriger le travail</a:t>
            </a:r>
          </a:p>
          <a:p>
            <a:endParaRPr lang="fr-FR" sz="1800" b="0" u="none" strike="noStrike">
              <a:solidFill>
                <a:srgbClr val="000000"/>
              </a:solidFill>
              <a:uFillTx/>
              <a:latin typeface="Marianne"/>
            </a:endParaRPr>
          </a:p>
          <a:p>
            <a:r>
              <a:rPr lang="fr-FR" sz="1800" b="0" u="none" strike="noStrike">
                <a:solidFill>
                  <a:srgbClr val="000000"/>
                </a:solidFill>
                <a:uFillTx/>
                <a:latin typeface="Marianne"/>
              </a:rPr>
              <a:t>4. Bouton "Évaluer" :</a:t>
            </a:r>
          </a:p>
          <a:p>
            <a:endParaRPr lang="fr-FR" sz="1800" b="0" u="none" strike="noStrike">
              <a:solidFill>
                <a:srgbClr val="000000"/>
              </a:solidFill>
              <a:uFillTx/>
              <a:latin typeface="Marianne"/>
            </a:endParaRPr>
          </a:p>
          <a:p>
            <a:r>
              <a:rPr lang="fr-FR" sz="1800" b="0" u="none" strike="noStrike">
                <a:solidFill>
                  <a:srgbClr val="000000"/>
                </a:solidFill>
                <a:uFillTx/>
                <a:latin typeface="Marianne"/>
              </a:rPr>
              <a:t>5. Cliquez sur "Enregistrer et afficher la suite" pour passer à l'élève suivant.</a:t>
            </a:r>
          </a:p>
        </p:txBody>
      </p:sp>
      <p:pic>
        <p:nvPicPr>
          <p:cNvPr id="113" name="Image 112"/>
          <p:cNvPicPr/>
          <p:nvPr/>
        </p:nvPicPr>
        <p:blipFill>
          <a:blip r:embed="rId2"/>
          <a:stretch/>
        </p:blipFill>
        <p:spPr>
          <a:xfrm>
            <a:off x="7380000" y="1986480"/>
            <a:ext cx="4140000" cy="413352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mage 113"/>
          <p:cNvPicPr/>
          <p:nvPr/>
        </p:nvPicPr>
        <p:blipFill>
          <a:blip r:embed="rId2"/>
          <a:stretch/>
        </p:blipFill>
        <p:spPr>
          <a:xfrm>
            <a:off x="0" y="1080000"/>
            <a:ext cx="12188520" cy="5400000"/>
          </a:xfrm>
          <a:prstGeom prst="rect">
            <a:avLst/>
          </a:prstGeom>
          <a:ln w="0">
            <a:noFill/>
          </a:ln>
        </p:spPr>
      </p:pic>
      <p:sp>
        <p:nvSpPr>
          <p:cNvPr id="115" name="PlaceHolder 1"/>
          <p:cNvSpPr>
            <a:spLocks noGrp="1"/>
          </p:cNvSpPr>
          <p:nvPr>
            <p:ph type="dt" idx="43"/>
          </p:nvPr>
        </p:nvSpPr>
        <p:spPr>
          <a:xfrm>
            <a:off x="360000" y="6480000"/>
            <a:ext cx="1435320" cy="355320"/>
          </a:xfrm>
          <a:prstGeom prst="rect">
            <a:avLst/>
          </a:prstGeom>
          <a:noFill/>
          <a:ln w="0">
            <a:noFill/>
          </a:ln>
        </p:spPr>
        <p:txBody>
          <a:bodyPr lIns="91440" tIns="0" rIns="0" bIns="0" anchor="ctr">
            <a:noAutofit/>
          </a:bodyPr>
          <a:lstStyle>
            <a:lvl1pPr indent="0"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defTabSz="914400">
              <a:lnSpc>
                <a:spcPct val="100000"/>
              </a:lnSpc>
              <a:buNone/>
              <a:tabLst>
                <a:tab pos="0" algn="l"/>
              </a:tabLst>
            </a:pPr>
            <a:fld id="{5E7F933A-476F-4D57-BF7F-0C9AD61DDE68}" type="datetime1">
              <a:rPr lang="fr-FR" sz="800" b="0" u="none" strike="noStrike">
                <a:solidFill>
                  <a:schemeClr val="dk1">
                    <a:tint val="75000"/>
                  </a:schemeClr>
                </a:solidFill>
                <a:uFillTx/>
                <a:latin typeface="Marianne"/>
                <a:ea typeface="Arial"/>
              </a:rPr>
              <a:t>29/10/2024</a:t>
            </a:fld>
            <a:endParaRPr lang="fr-FR" sz="800" b="0" u="none" strike="noStrike">
              <a:solidFill>
                <a:srgbClr val="000000"/>
              </a:solidFill>
              <a:uFillTx/>
              <a:latin typeface="Times New Roman"/>
            </a:endParaRPr>
          </a:p>
        </p:txBody>
      </p:sp>
      <p:sp>
        <p:nvSpPr>
          <p:cNvPr id="116" name="PlaceHolder 2"/>
          <p:cNvSpPr>
            <a:spLocks noGrp="1"/>
          </p:cNvSpPr>
          <p:nvPr>
            <p:ph type="sldNum" idx="44"/>
          </p:nvPr>
        </p:nvSpPr>
        <p:spPr>
          <a:xfrm>
            <a:off x="10260000" y="6480000"/>
            <a:ext cx="1435320" cy="35532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D0E67700-9934-4083-9089-1D6BA4681F2A}" type="slidenum">
              <a:rPr lang="fr-FR" sz="1100" b="0" u="none" strike="noStrike">
                <a:solidFill>
                  <a:schemeClr val="dk1">
                    <a:tint val="75000"/>
                  </a:schemeClr>
                </a:solidFill>
                <a:uFillTx/>
                <a:latin typeface="Marianne"/>
                <a:ea typeface="Arial"/>
              </a:rPr>
              <a:t>8</a:t>
            </a:fld>
            <a:endParaRPr lang="fr-FR" sz="1100" b="0" u="none" strike="noStrike">
              <a:solidFill>
                <a:srgbClr val="000000"/>
              </a:solidFill>
              <a:uFillTx/>
              <a:latin typeface="Times New Roman"/>
            </a:endParaRPr>
          </a:p>
        </p:txBody>
      </p:sp>
      <p:sp>
        <p:nvSpPr>
          <p:cNvPr id="117" name="PlaceHolder 3"/>
          <p:cNvSpPr>
            <a:spLocks noGrp="1"/>
          </p:cNvSpPr>
          <p:nvPr>
            <p:ph type="title"/>
          </p:nvPr>
        </p:nvSpPr>
        <p:spPr>
          <a:xfrm>
            <a:off x="0" y="2520000"/>
            <a:ext cx="12187440" cy="895320"/>
          </a:xfrm>
          <a:prstGeom prst="rect">
            <a:avLst/>
          </a:prstGeom>
          <a:solidFill>
            <a:srgbClr val="FFFFFF">
              <a:alpha val="75000"/>
            </a:srgbClr>
          </a:solidFill>
          <a:ln w="0">
            <a:noFill/>
          </a:ln>
        </p:spPr>
        <p:txBody>
          <a:bodyPr lIns="360000" tIns="0" rIns="0" bIns="0" anchor="ctr">
            <a:noAutofit/>
          </a:bodyPr>
          <a:lstStyle/>
          <a:p>
            <a:pPr indent="0" defTabSz="914400">
              <a:lnSpc>
                <a:spcPct val="90000"/>
              </a:lnSpc>
              <a:buNone/>
              <a:tabLst>
                <a:tab pos="0" algn="l"/>
              </a:tabLst>
            </a:pPr>
            <a:r>
              <a:rPr lang="fr-FR" sz="4400" b="1" u="none" strike="noStrike">
                <a:solidFill>
                  <a:schemeClr val="dk1"/>
                </a:solidFill>
                <a:uFillTx/>
                <a:latin typeface="Marianne"/>
                <a:ea typeface="Arial"/>
              </a:rPr>
              <a:t>En pratique…</a:t>
            </a:r>
            <a:endParaRPr lang="fr-FR" sz="4400" b="0" u="none" strike="noStrike">
              <a:solidFill>
                <a:srgbClr val="000000"/>
              </a:solidFill>
              <a:uFillTx/>
              <a:latin typeface="Arial"/>
            </a:endParaRPr>
          </a:p>
        </p:txBody>
      </p:sp>
      <p:sp>
        <p:nvSpPr>
          <p:cNvPr id="118" name="PlaceHolder 4"/>
          <p:cNvSpPr>
            <a:spLocks noGrp="1"/>
          </p:cNvSpPr>
          <p:nvPr>
            <p:ph type="ftr" idx="45"/>
          </p:nvPr>
        </p:nvSpPr>
        <p:spPr>
          <a:xfrm>
            <a:off x="3330000" y="6483600"/>
            <a:ext cx="5395320" cy="35532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l’Education (DRNE)</a:t>
            </a:r>
            <a:endParaRPr lang="fr-FR" sz="800" b="0" u="none" strike="noStrike">
              <a:solidFill>
                <a:srgbClr val="000000"/>
              </a:solidFill>
              <a:uFillTx/>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laceHolder 1"/>
          <p:cNvSpPr>
            <a:spLocks noGrp="1"/>
          </p:cNvSpPr>
          <p:nvPr>
            <p:ph type="dt" idx="46"/>
          </p:nvPr>
        </p:nvSpPr>
        <p:spPr>
          <a:xfrm>
            <a:off x="360000" y="6480000"/>
            <a:ext cx="1436040" cy="356040"/>
          </a:xfrm>
          <a:prstGeom prst="rect">
            <a:avLst/>
          </a:prstGeom>
          <a:noFill/>
          <a:ln w="0">
            <a:noFill/>
          </a:ln>
        </p:spPr>
        <p:txBody>
          <a:bodyPr lIns="91440" tIns="0" rIns="0" bIns="0" anchor="ctr">
            <a:noAutofit/>
          </a:bodyPr>
          <a:lstStyle>
            <a:lvl1pPr indent="0"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defTabSz="914400">
              <a:lnSpc>
                <a:spcPct val="100000"/>
              </a:lnSpc>
              <a:buNone/>
              <a:tabLst>
                <a:tab pos="0" algn="l"/>
              </a:tabLst>
            </a:pPr>
            <a:fld id="{0920B94D-6422-4058-A118-900EC7BD20C8}" type="datetime1">
              <a:rPr lang="fr-FR" sz="800" b="0" u="none" strike="noStrike">
                <a:solidFill>
                  <a:schemeClr val="dk1">
                    <a:tint val="75000"/>
                  </a:schemeClr>
                </a:solidFill>
                <a:uFillTx/>
                <a:latin typeface="Marianne"/>
                <a:ea typeface="Arial"/>
              </a:rPr>
              <a:t>29/10/2024</a:t>
            </a:fld>
            <a:endParaRPr lang="fr-FR" sz="800" b="0" u="none" strike="noStrike">
              <a:solidFill>
                <a:srgbClr val="000000"/>
              </a:solidFill>
              <a:uFillTx/>
              <a:latin typeface="Times New Roman"/>
            </a:endParaRPr>
          </a:p>
        </p:txBody>
      </p:sp>
      <p:sp>
        <p:nvSpPr>
          <p:cNvPr id="120" name="PlaceHolder 2"/>
          <p:cNvSpPr>
            <a:spLocks noGrp="1"/>
          </p:cNvSpPr>
          <p:nvPr>
            <p:ph type="sldNum" idx="47"/>
          </p:nvPr>
        </p:nvSpPr>
        <p:spPr>
          <a:xfrm>
            <a:off x="10260000" y="6480000"/>
            <a:ext cx="1436040" cy="35604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2E281EFA-B6C4-4DA3-B9E0-30D406DFEE1D}" type="slidenum">
              <a:rPr lang="fr-FR" sz="1100" b="0" u="none" strike="noStrike">
                <a:solidFill>
                  <a:schemeClr val="dk1">
                    <a:tint val="75000"/>
                  </a:schemeClr>
                </a:solidFill>
                <a:uFillTx/>
                <a:latin typeface="Marianne"/>
                <a:ea typeface="Arial"/>
              </a:rPr>
              <a:t>9</a:t>
            </a:fld>
            <a:endParaRPr lang="fr-FR" sz="1100" b="0" u="none" strike="noStrike">
              <a:solidFill>
                <a:srgbClr val="000000"/>
              </a:solidFill>
              <a:uFillTx/>
              <a:latin typeface="Times New Roman"/>
            </a:endParaRPr>
          </a:p>
        </p:txBody>
      </p:sp>
      <p:sp>
        <p:nvSpPr>
          <p:cNvPr id="121" name="PlaceHolder 3"/>
          <p:cNvSpPr>
            <a:spLocks noGrp="1"/>
          </p:cNvSpPr>
          <p:nvPr>
            <p:ph type="title"/>
          </p:nvPr>
        </p:nvSpPr>
        <p:spPr>
          <a:xfrm>
            <a:off x="360000" y="900000"/>
            <a:ext cx="11336040" cy="89604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Pour l’élève (production)</a:t>
            </a:r>
            <a:endParaRPr lang="fr-FR" sz="3200" b="0" u="none" strike="noStrike">
              <a:solidFill>
                <a:srgbClr val="000000"/>
              </a:solidFill>
              <a:uFillTx/>
              <a:latin typeface="Arial"/>
            </a:endParaRPr>
          </a:p>
        </p:txBody>
      </p:sp>
      <p:sp>
        <p:nvSpPr>
          <p:cNvPr id="122" name="PlaceHolder 4"/>
          <p:cNvSpPr>
            <a:spLocks noGrp="1"/>
          </p:cNvSpPr>
          <p:nvPr>
            <p:ph type="ftr" idx="48"/>
          </p:nvPr>
        </p:nvSpPr>
        <p:spPr>
          <a:xfrm>
            <a:off x="3330000" y="6483600"/>
            <a:ext cx="5396040" cy="35604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l’Education (DRNE)</a:t>
            </a:r>
            <a:endParaRPr lang="fr-FR" sz="800" b="0" u="none" strike="noStrike">
              <a:solidFill>
                <a:srgbClr val="000000"/>
              </a:solidFill>
              <a:uFillTx/>
              <a:latin typeface="Times New Roman"/>
            </a:endParaRPr>
          </a:p>
        </p:txBody>
      </p:sp>
      <p:sp>
        <p:nvSpPr>
          <p:cNvPr id="123" name="TextShape 1"/>
          <p:cNvSpPr/>
          <p:nvPr/>
        </p:nvSpPr>
        <p:spPr>
          <a:xfrm>
            <a:off x="7560000" y="2546280"/>
            <a:ext cx="4140000" cy="261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15000"/>
              </a:lnSpc>
              <a:buClr>
                <a:srgbClr val="000000"/>
              </a:buClr>
              <a:buSzPct val="45000"/>
              <a:buFont typeface="Wingdings" charset="2"/>
              <a:buChar char=""/>
            </a:pPr>
            <a:r>
              <a:rPr lang="fr-FR" sz="1800" b="0" u="none" strike="noStrike">
                <a:solidFill>
                  <a:srgbClr val="000000"/>
                </a:solidFill>
                <a:uFillTx/>
                <a:latin typeface="Marianne"/>
                <a:ea typeface="PingFang SC"/>
              </a:rPr>
              <a:t>Une fois la copie de l’élève corrigée, il reçoit une notification sur sa messagerie.</a:t>
            </a:r>
            <a:endParaRPr lang="fr-FR" sz="1800" b="0" u="none" strike="noStrike">
              <a:solidFill>
                <a:srgbClr val="000000"/>
              </a:solidFill>
              <a:uFillTx/>
              <a:latin typeface="Marianne"/>
            </a:endParaRPr>
          </a:p>
          <a:p>
            <a:pPr marL="216000" indent="-216000">
              <a:lnSpc>
                <a:spcPct val="115000"/>
              </a:lnSpc>
              <a:buClr>
                <a:srgbClr val="000000"/>
              </a:buClr>
              <a:buSzPct val="45000"/>
              <a:buFont typeface="Wingdings" charset="2"/>
              <a:buChar char=""/>
            </a:pPr>
            <a:r>
              <a:rPr lang="fr-FR" sz="1800" b="0" u="none" strike="noStrike">
                <a:solidFill>
                  <a:srgbClr val="000000"/>
                </a:solidFill>
                <a:uFillTx/>
                <a:latin typeface="Marianne"/>
                <a:ea typeface="PingFang SC"/>
              </a:rPr>
              <a:t> </a:t>
            </a:r>
            <a:endParaRPr lang="fr-FR" sz="1800" b="0" u="none" strike="noStrike">
              <a:solidFill>
                <a:srgbClr val="000000"/>
              </a:solidFill>
              <a:uFillTx/>
              <a:latin typeface="Marianne"/>
            </a:endParaRPr>
          </a:p>
          <a:p>
            <a:pPr marL="216000" indent="-216000">
              <a:lnSpc>
                <a:spcPct val="115000"/>
              </a:lnSpc>
              <a:buClr>
                <a:srgbClr val="000000"/>
              </a:buClr>
              <a:buSzPct val="45000"/>
              <a:buFont typeface="Wingdings" charset="2"/>
              <a:buChar char=""/>
            </a:pPr>
            <a:r>
              <a:rPr lang="fr-FR" sz="1800" b="0" u="none" strike="noStrike">
                <a:solidFill>
                  <a:srgbClr val="000000"/>
                </a:solidFill>
                <a:uFillTx/>
                <a:latin typeface="Marianne"/>
                <a:ea typeface="PingFang SC"/>
              </a:rPr>
              <a:t>En se rendant sur son espace Moodle, retrouve sa copie, sa copie annotés, la correction et sa note.</a:t>
            </a:r>
            <a:endParaRPr lang="fr-FR" sz="1800" b="0" u="none" strike="noStrike">
              <a:solidFill>
                <a:srgbClr val="000000"/>
              </a:solidFill>
              <a:uFillTx/>
              <a:latin typeface="Marianne"/>
            </a:endParaRPr>
          </a:p>
        </p:txBody>
      </p:sp>
      <p:pic>
        <p:nvPicPr>
          <p:cNvPr id="124" name="Image 123"/>
          <p:cNvPicPr/>
          <p:nvPr/>
        </p:nvPicPr>
        <p:blipFill>
          <a:blip r:embed="rId2"/>
          <a:stretch/>
        </p:blipFill>
        <p:spPr>
          <a:xfrm>
            <a:off x="813960" y="1980000"/>
            <a:ext cx="6206040" cy="4103640"/>
          </a:xfrm>
          <a:prstGeom prst="rect">
            <a:avLst/>
          </a:prstGeom>
          <a:ln w="0">
            <a:solidFill>
              <a:srgbClr val="EBBC89"/>
            </a:solidFill>
          </a:ln>
        </p:spPr>
      </p:pic>
    </p:spTree>
  </p:cSld>
  <p:clrMapOvr>
    <a:masterClrMapping/>
  </p:clrMapOvr>
</p:sld>
</file>

<file path=ppt/theme/theme1.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Personnalisé 1">
      <a:majorFont>
        <a:latin typeface="Marianne"/>
        <a:ea typeface="Arial"/>
        <a:cs typeface="Arial"/>
      </a:majorFont>
      <a:minorFont>
        <a:latin typeface="Marianne"/>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0.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1.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2.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3.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4.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Personnalisé 1">
      <a:majorFont>
        <a:latin typeface="Marianne"/>
        <a:ea typeface="Arial"/>
        <a:cs typeface="Arial"/>
      </a:majorFont>
      <a:minorFont>
        <a:latin typeface="Marianne"/>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Personnalisé 1">
      <a:majorFont>
        <a:latin typeface="Marianne"/>
        <a:ea typeface="Arial"/>
        <a:cs typeface="Arial"/>
      </a:majorFont>
      <a:minorFont>
        <a:latin typeface="Marianne"/>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Personnalisé 1">
      <a:majorFont>
        <a:latin typeface="Marianne"/>
        <a:ea typeface="Arial"/>
        <a:cs typeface="Arial"/>
      </a:majorFont>
      <a:minorFont>
        <a:latin typeface="Marianne"/>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Personnalisé 1">
      <a:majorFont>
        <a:latin typeface="Marianne"/>
        <a:ea typeface="Arial"/>
        <a:cs typeface="Arial"/>
      </a:majorFont>
      <a:minorFont>
        <a:latin typeface="Marianne"/>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Personnalisé 1">
      <a:majorFont>
        <a:latin typeface="Marianne"/>
        <a:ea typeface="Arial"/>
        <a:cs typeface="Arial"/>
      </a:majorFont>
      <a:minorFont>
        <a:latin typeface="Marianne"/>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7.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Personnalisé 1">
      <a:majorFont>
        <a:latin typeface="Marianne"/>
        <a:ea typeface="Arial"/>
        <a:cs typeface="Arial"/>
      </a:majorFont>
      <a:minorFont>
        <a:latin typeface="Marianne"/>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8.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Personnalisé 1">
      <a:majorFont>
        <a:latin typeface="Marianne"/>
        <a:ea typeface="Arial"/>
        <a:cs typeface="Arial"/>
      </a:majorFont>
      <a:minorFont>
        <a:latin typeface="Marianne"/>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9.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Personnalisé 1">
      <a:majorFont>
        <a:latin typeface="Marianne"/>
        <a:ea typeface="Arial"/>
        <a:cs typeface="Arial"/>
      </a:majorFont>
      <a:minorFont>
        <a:latin typeface="Marianne"/>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TotalTime>
  <Words>907</Words>
  <Application>Microsoft Office PowerPoint</Application>
  <PresentationFormat>Grand écran</PresentationFormat>
  <Paragraphs>128</Paragraphs>
  <Slides>16</Slides>
  <Notes>1</Notes>
  <HiddenSlides>0</HiddenSlides>
  <MMClips>0</MMClips>
  <ScaleCrop>false</ScaleCrop>
  <HeadingPairs>
    <vt:vector size="6" baseType="variant">
      <vt:variant>
        <vt:lpstr>Polices utilisées</vt:lpstr>
      </vt:variant>
      <vt:variant>
        <vt:i4>5</vt:i4>
      </vt:variant>
      <vt:variant>
        <vt:lpstr>Thème</vt:lpstr>
      </vt:variant>
      <vt:variant>
        <vt:i4>13</vt:i4>
      </vt:variant>
      <vt:variant>
        <vt:lpstr>Titres des diapositives</vt:lpstr>
      </vt:variant>
      <vt:variant>
        <vt:i4>16</vt:i4>
      </vt:variant>
    </vt:vector>
  </HeadingPairs>
  <TitlesOfParts>
    <vt:vector size="34" baseType="lpstr">
      <vt:lpstr>Arial</vt:lpstr>
      <vt:lpstr>Marianne</vt:lpstr>
      <vt:lpstr>Symbol</vt:lpstr>
      <vt:lpstr>Times New Roman</vt:lpstr>
      <vt:lpstr>Wingdings</vt:lpstr>
      <vt:lpstr>Masque principal</vt:lpstr>
      <vt:lpstr>Masque principal</vt:lpstr>
      <vt:lpstr>Masque principal</vt:lpstr>
      <vt:lpstr>Masque principal</vt:lpstr>
      <vt:lpstr>Masque principal</vt:lpstr>
      <vt:lpstr>Masque principal</vt:lpstr>
      <vt:lpstr>Masque principal</vt:lpstr>
      <vt:lpstr>Masque principal</vt:lpstr>
      <vt:lpstr>Masque principal</vt:lpstr>
      <vt:lpstr>Masque principal</vt:lpstr>
      <vt:lpstr>Masque principal</vt:lpstr>
      <vt:lpstr>Masque principal</vt:lpstr>
      <vt:lpstr>Masque principal</vt:lpstr>
      <vt:lpstr>Évaluation avec « Devoir » dans Moodle</vt:lpstr>
      <vt:lpstr>Sommaire</vt:lpstr>
      <vt:lpstr>Activité « Devoir », qu’est-ce que c’est ?</vt:lpstr>
      <vt:lpstr>Présentation de l’activité</vt:lpstr>
      <vt:lpstr>Etape 1 : création du devoir </vt:lpstr>
      <vt:lpstr>Etape 2 : dépôt du devoir par l’élève</vt:lpstr>
      <vt:lpstr>Etape 3 : évaluation par l’enseignant</vt:lpstr>
      <vt:lpstr>En pratique…</vt:lpstr>
      <vt:lpstr>Pour l’élève (production)</vt:lpstr>
      <vt:lpstr>Pour l’enseignant (gestion)</vt:lpstr>
      <vt:lpstr>Pour l’enseignant (évaluation)</vt:lpstr>
      <vt:lpstr>Pour l’élève (retours)</vt:lpstr>
      <vt:lpstr>Pour l’élève (évaluation)</vt:lpstr>
      <vt:lpstr>Moodle vs travail à faire (Eclat-BFC) </vt:lpstr>
      <vt:lpstr>Pour l’élève</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Évaluation avec « Devoir » dans Moodle</dc:title>
  <dc:subject/>
  <dc:creator>Carole Arbillot</dc:creator>
  <dc:description/>
  <cp:lastModifiedBy>blanquer</cp:lastModifiedBy>
  <cp:revision>54</cp:revision>
  <dcterms:created xsi:type="dcterms:W3CDTF">2024-07-01T09:08:13Z</dcterms:created>
  <dcterms:modified xsi:type="dcterms:W3CDTF">2024-10-29T14:39:51Z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Notes">
    <vt:i4>9</vt:i4>
  </property>
  <property fmtid="{D5CDD505-2E9C-101B-9397-08002B2CF9AE}" pid="4" name="PresentationFormat">
    <vt:lpwstr>Grand écran</vt:lpwstr>
  </property>
  <property fmtid="{D5CDD505-2E9C-101B-9397-08002B2CF9AE}" pid="5" name="Slides">
    <vt:i4>9</vt:i4>
  </property>
</Properties>
</file>