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Lst>
  <p:notesMasterIdLst>
    <p:notesMasterId r:id="rId27"/>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pPr algn="ctr"/>
            <a:r>
              <a:rPr lang="fr-FR" sz="4400" b="0" u="none" strike="noStrike">
                <a:solidFill>
                  <a:srgbClr val="000000"/>
                </a:solidFill>
                <a:uFillTx/>
                <a:latin typeface="Arial"/>
              </a:rPr>
              <a:t>Cliquez pour déplacer la diapo</a:t>
            </a:r>
          </a:p>
        </p:txBody>
      </p:sp>
      <p:sp>
        <p:nvSpPr>
          <p:cNvPr id="28"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marL="216000" indent="-216000">
              <a:buNone/>
            </a:pPr>
            <a:r>
              <a:rPr lang="fr-FR" sz="2000" b="0" u="none" strike="noStrike">
                <a:solidFill>
                  <a:srgbClr val="000000"/>
                </a:solidFill>
                <a:uFillTx/>
                <a:latin typeface="Arial"/>
              </a:rPr>
              <a:t>Cliquez pour modifier le format des notes</a:t>
            </a:r>
          </a:p>
        </p:txBody>
      </p:sp>
      <p:sp>
        <p:nvSpPr>
          <p:cNvPr id="29"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fr-FR" sz="1400" b="0" u="none" strike="noStrike">
                <a:solidFill>
                  <a:srgbClr val="000000"/>
                </a:solidFill>
                <a:uFillTx/>
                <a:latin typeface="Times New Roman"/>
              </a:rPr>
              <a:t>&lt;en-tête&gt;</a:t>
            </a:r>
          </a:p>
        </p:txBody>
      </p:sp>
      <p:sp>
        <p:nvSpPr>
          <p:cNvPr id="30" name="PlaceHolder 4"/>
          <p:cNvSpPr>
            <a:spLocks noGrp="1"/>
          </p:cNvSpPr>
          <p:nvPr>
            <p:ph type="dt" idx="10"/>
          </p:nvPr>
        </p:nvSpPr>
        <p:spPr>
          <a:xfrm>
            <a:off x="4278960" y="0"/>
            <a:ext cx="3280680" cy="534240"/>
          </a:xfrm>
          <a:prstGeom prst="rect">
            <a:avLst/>
          </a:prstGeom>
          <a:noFill/>
          <a:ln w="0">
            <a:noFill/>
          </a:ln>
        </p:spPr>
        <p:txBody>
          <a:bodyPr lIns="0" tIns="0" rIns="0" bIns="0" anchor="t">
            <a:noAutofit/>
          </a:bodyPr>
          <a:lstStyle>
            <a:lvl1pPr indent="0" algn="r">
              <a:buNone/>
              <a:defRPr lang="fr-FR" sz="1400" b="0" u="none" strike="noStrike">
                <a:solidFill>
                  <a:srgbClr val="000000"/>
                </a:solidFill>
                <a:uFillTx/>
                <a:latin typeface="Times New Roman"/>
              </a:defRPr>
            </a:lvl1pPr>
          </a:lstStyle>
          <a:p>
            <a:pPr indent="0" algn="r">
              <a:buNone/>
            </a:pPr>
            <a:r>
              <a:rPr lang="fr-FR" sz="1400" b="0" u="none" strike="noStrike">
                <a:solidFill>
                  <a:srgbClr val="000000"/>
                </a:solidFill>
                <a:uFillTx/>
                <a:latin typeface="Times New Roman"/>
              </a:rPr>
              <a:t>&lt;date/heure&gt;</a:t>
            </a:r>
          </a:p>
        </p:txBody>
      </p:sp>
      <p:sp>
        <p:nvSpPr>
          <p:cNvPr id="31" name="PlaceHolder 5"/>
          <p:cNvSpPr>
            <a:spLocks noGrp="1"/>
          </p:cNvSpPr>
          <p:nvPr>
            <p:ph type="ftr" idx="11"/>
          </p:nvPr>
        </p:nvSpPr>
        <p:spPr>
          <a:xfrm>
            <a:off x="0" y="10157400"/>
            <a:ext cx="3280680" cy="534240"/>
          </a:xfrm>
          <a:prstGeom prst="rect">
            <a:avLst/>
          </a:prstGeom>
          <a:noFill/>
          <a:ln w="0">
            <a:noFill/>
          </a:ln>
        </p:spPr>
        <p:txBody>
          <a:bodyPr lIns="0" tIns="0" rIns="0" bIns="0" anchor="b">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&lt;pied de page&gt;</a:t>
            </a:r>
          </a:p>
        </p:txBody>
      </p:sp>
      <p:sp>
        <p:nvSpPr>
          <p:cNvPr id="32" name="PlaceHolder 6"/>
          <p:cNvSpPr>
            <a:spLocks noGrp="1"/>
          </p:cNvSpPr>
          <p:nvPr>
            <p:ph type="sldNum" idx="12"/>
          </p:nvPr>
        </p:nvSpPr>
        <p:spPr>
          <a:xfrm>
            <a:off x="4278960" y="10157400"/>
            <a:ext cx="3280680" cy="534240"/>
          </a:xfrm>
          <a:prstGeom prst="rect">
            <a:avLst/>
          </a:prstGeom>
          <a:noFill/>
          <a:ln w="0">
            <a:noFill/>
          </a:ln>
        </p:spPr>
        <p:txBody>
          <a:bodyPr lIns="0" tIns="0" rIns="0" bIns="0" anchor="b">
            <a:noAutofit/>
          </a:bodyPr>
          <a:lstStyle>
            <a:lvl1pPr indent="0" algn="r">
              <a:buNone/>
              <a:defRPr lang="fr-FR" sz="1400" b="0" u="none" strike="noStrike">
                <a:solidFill>
                  <a:srgbClr val="000000"/>
                </a:solidFill>
                <a:uFillTx/>
                <a:latin typeface="Times New Roman"/>
              </a:defRPr>
            </a:lvl1pPr>
          </a:lstStyle>
          <a:p>
            <a:pPr indent="0" algn="r">
              <a:buNone/>
            </a:pPr>
            <a:fld id="{D37CCAF8-96F4-4E4E-B676-17062DD7A80C}" type="slidenum">
              <a:rPr lang="fr-FR" sz="1400" b="0" u="none" strike="noStrike">
                <a:solidFill>
                  <a:srgbClr val="000000"/>
                </a:solidFill>
                <a:uFillTx/>
                <a:latin typeface="Times New Roman"/>
              </a:rPr>
              <a:t>‹N°›</a:t>
            </a:fld>
            <a:endParaRPr lang="fr-FR" sz="1400" b="0" u="none" strike="noStrike">
              <a:solidFill>
                <a:srgbClr val="000000"/>
              </a:solidFill>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noRot="1" noChangeAspect="1"/>
          </p:cNvSpPr>
          <p:nvPr>
            <p:ph type="sldImg"/>
          </p:nvPr>
        </p:nvSpPr>
        <p:spPr>
          <a:xfrm>
            <a:off x="573088" y="1336675"/>
            <a:ext cx="6413500" cy="3606800"/>
          </a:xfrm>
          <a:prstGeom prst="rect">
            <a:avLst/>
          </a:prstGeom>
          <a:ln w="0">
            <a:noFill/>
          </a:ln>
        </p:spPr>
      </p:sp>
      <p:sp>
        <p:nvSpPr>
          <p:cNvPr id="135" name="PlaceHolder 2"/>
          <p:cNvSpPr>
            <a:spLocks noGrp="1"/>
          </p:cNvSpPr>
          <p:nvPr>
            <p:ph type="body"/>
          </p:nvPr>
        </p:nvSpPr>
        <p:spPr>
          <a:xfrm>
            <a:off x="755640" y="5145120"/>
            <a:ext cx="6047640" cy="4209480"/>
          </a:xfrm>
          <a:prstGeom prst="rect">
            <a:avLst/>
          </a:prstGeom>
          <a:noFill/>
          <a:ln w="0">
            <a:noFill/>
          </a:ln>
        </p:spPr>
        <p:txBody>
          <a:bodyPr lIns="91440" tIns="45720" rIns="91440" bIns="45720" anchor="t">
            <a:noAutofit/>
          </a:bodyPr>
          <a:lstStyle/>
          <a:p>
            <a:pPr marL="216000" indent="-216000">
              <a:buNone/>
            </a:pPr>
            <a:endParaRPr lang="fr-FR" sz="1800" b="0" u="none" strike="noStrike">
              <a:solidFill>
                <a:srgbClr val="000000"/>
              </a:solidFill>
              <a:uFillTx/>
              <a:latin typeface="Arial"/>
            </a:endParaRPr>
          </a:p>
        </p:txBody>
      </p:sp>
      <p:sp>
        <p:nvSpPr>
          <p:cNvPr id="136" name="PlaceHolder 3"/>
          <p:cNvSpPr>
            <a:spLocks noGrp="1"/>
          </p:cNvSpPr>
          <p:nvPr>
            <p:ph type="sldNum" idx="52"/>
          </p:nvPr>
        </p:nvSpPr>
        <p:spPr>
          <a:xfrm>
            <a:off x="4281480" y="10155240"/>
            <a:ext cx="3276000" cy="535680"/>
          </a:xfrm>
          <a:prstGeom prst="rect">
            <a:avLst/>
          </a:prstGeom>
          <a:noFill/>
          <a:ln w="0">
            <a:noFill/>
          </a:ln>
        </p:spPr>
        <p:txBody>
          <a:bodyPr lIns="91440" tIns="45720" rIns="91440" bIns="45720" anchor="b">
            <a:noAutofit/>
          </a:bodyPr>
          <a:lstStyle>
            <a:lvl1pPr indent="0" algn="r">
              <a:lnSpc>
                <a:spcPct val="100000"/>
              </a:lnSpc>
              <a:buNone/>
              <a:tabLst>
                <a:tab pos="0" algn="l"/>
              </a:tabLst>
              <a:defRPr lang="fr-FR" sz="1200" b="0" u="none" strike="noStrike">
                <a:solidFill>
                  <a:srgbClr val="000000"/>
                </a:solidFill>
                <a:uFillTx/>
                <a:latin typeface="Times New Roman"/>
              </a:defRPr>
            </a:lvl1pPr>
          </a:lstStyle>
          <a:p>
            <a:pPr indent="0" algn="r">
              <a:lnSpc>
                <a:spcPct val="100000"/>
              </a:lnSpc>
              <a:buNone/>
              <a:tabLst>
                <a:tab pos="0" algn="l"/>
              </a:tabLst>
            </a:pPr>
            <a:fld id="{97994C1E-729D-4CE6-BFB3-C91F10708DA8}" type="slidenum">
              <a:rPr lang="fr-FR" sz="1200" b="0" u="none" strike="noStrike">
                <a:solidFill>
                  <a:srgbClr val="000000"/>
                </a:solidFill>
                <a:uFillTx/>
                <a:latin typeface="Times New Roman"/>
              </a:rPr>
              <a:t>1</a:t>
            </a:fld>
            <a:endParaRPr lang="fr-FR" sz="1200" b="0" u="none" strike="noStrike">
              <a:solidFill>
                <a:srgbClr val="000000"/>
              </a:solidFill>
              <a:uFillTx/>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PlaceHolder 1"/>
          <p:cNvSpPr>
            <a:spLocks noGrp="1" noRot="1" noChangeAspect="1"/>
          </p:cNvSpPr>
          <p:nvPr>
            <p:ph type="sldImg"/>
          </p:nvPr>
        </p:nvSpPr>
        <p:spPr>
          <a:xfrm>
            <a:off x="573120" y="1336680"/>
            <a:ext cx="6412680" cy="3607560"/>
          </a:xfrm>
          <a:prstGeom prst="rect">
            <a:avLst/>
          </a:prstGeom>
          <a:ln w="0">
            <a:noFill/>
          </a:ln>
        </p:spPr>
      </p:sp>
      <p:sp>
        <p:nvSpPr>
          <p:cNvPr id="138" name="PlaceHolder 2"/>
          <p:cNvSpPr>
            <a:spLocks noGrp="1"/>
          </p:cNvSpPr>
          <p:nvPr>
            <p:ph type="body"/>
          </p:nvPr>
        </p:nvSpPr>
        <p:spPr>
          <a:xfrm>
            <a:off x="755640" y="5145120"/>
            <a:ext cx="6047640" cy="4209480"/>
          </a:xfrm>
          <a:prstGeom prst="rect">
            <a:avLst/>
          </a:prstGeom>
          <a:noFill/>
          <a:ln w="0">
            <a:noFill/>
          </a:ln>
        </p:spPr>
        <p:txBody>
          <a:bodyPr lIns="91440" tIns="45720" rIns="91440" bIns="45720" anchor="t">
            <a:noAutofit/>
          </a:bodyPr>
          <a:lstStyle/>
          <a:p>
            <a:pPr marL="216000" indent="-216000">
              <a:buNone/>
            </a:pPr>
            <a:endParaRPr lang="fr-FR" sz="1800" b="0" u="none" strike="noStrike">
              <a:solidFill>
                <a:srgbClr val="000000"/>
              </a:solidFill>
              <a:uFillTx/>
              <a:latin typeface="Arial"/>
            </a:endParaRPr>
          </a:p>
        </p:txBody>
      </p:sp>
      <p:sp>
        <p:nvSpPr>
          <p:cNvPr id="139" name="PlaceHolder 3"/>
          <p:cNvSpPr>
            <a:spLocks noGrp="1"/>
          </p:cNvSpPr>
          <p:nvPr>
            <p:ph type="sldNum" idx="53"/>
          </p:nvPr>
        </p:nvSpPr>
        <p:spPr>
          <a:xfrm>
            <a:off x="4281480" y="10155240"/>
            <a:ext cx="3276000" cy="535680"/>
          </a:xfrm>
          <a:prstGeom prst="rect">
            <a:avLst/>
          </a:prstGeom>
          <a:noFill/>
          <a:ln w="0">
            <a:noFill/>
          </a:ln>
        </p:spPr>
        <p:txBody>
          <a:bodyPr lIns="91440" tIns="45720" rIns="91440" bIns="45720" anchor="b">
            <a:noAutofit/>
          </a:bodyPr>
          <a:lstStyle>
            <a:lvl1pPr indent="0" algn="r">
              <a:lnSpc>
                <a:spcPct val="100000"/>
              </a:lnSpc>
              <a:buNone/>
              <a:tabLst>
                <a:tab pos="0" algn="l"/>
              </a:tabLst>
              <a:defRPr lang="fr-FR" sz="1200" b="0" u="none" strike="noStrike">
                <a:solidFill>
                  <a:srgbClr val="000000"/>
                </a:solidFill>
                <a:uFillTx/>
                <a:latin typeface="Times New Roman"/>
              </a:defRPr>
            </a:lvl1pPr>
          </a:lstStyle>
          <a:p>
            <a:pPr indent="0" algn="r">
              <a:lnSpc>
                <a:spcPct val="100000"/>
              </a:lnSpc>
              <a:buNone/>
              <a:tabLst>
                <a:tab pos="0" algn="l"/>
              </a:tabLst>
            </a:pPr>
            <a:fld id="{439ACD57-726E-478E-A483-913F7523C3BD}" type="slidenum">
              <a:rPr lang="fr-FR" sz="1200" b="0" u="none" strike="noStrike">
                <a:solidFill>
                  <a:srgbClr val="000000"/>
                </a:solidFill>
                <a:uFillTx/>
                <a:latin typeface="Times New Roman"/>
              </a:rPr>
              <a:t>11</a:t>
            </a:fld>
            <a:endParaRPr lang="fr-FR" sz="1200" b="0" u="none" strike="noStrike">
              <a:solidFill>
                <a:srgbClr val="000000"/>
              </a:solidFill>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du diaporama">
    <p:spTree>
      <p:nvGrpSpPr>
        <p:cNvPr id="1" name=""/>
        <p:cNvGrpSpPr/>
        <p:nvPr/>
      </p:nvGrpSpPr>
      <p:grpSpPr>
        <a:xfrm>
          <a:off x="0" y="0"/>
          <a:ext cx="0" cy="0"/>
          <a:chOff x="0" y="0"/>
          <a:chExt cx="0" cy="0"/>
        </a:xfrm>
      </p:grpSpPr>
      <p:sp>
        <p:nvSpPr>
          <p:cNvPr id="3"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endParaRPr lang="fr-FR" sz="4400" b="0" u="none" strike="noStrike">
              <a:solidFill>
                <a:srgbClr val="000000"/>
              </a:solidFill>
              <a:uFillTx/>
              <a:latin typeface="Arial"/>
            </a:endParaRPr>
          </a:p>
        </p:txBody>
      </p:sp>
      <p:sp>
        <p:nvSpPr>
          <p:cNvPr id="4" name="PlaceHolder 2"/>
          <p:cNvSpPr>
            <a:spLocks noGrp="1"/>
          </p:cNvSpPr>
          <p:nvPr>
            <p:ph type="subTitle"/>
          </p:nvPr>
        </p:nvSpPr>
        <p:spPr>
          <a:xfrm>
            <a:off x="609480" y="1604520"/>
            <a:ext cx="10972440" cy="3977280"/>
          </a:xfrm>
          <a:prstGeom prst="rect">
            <a:avLst/>
          </a:prstGeom>
          <a:noFill/>
          <a:ln w="0">
            <a:noFill/>
          </a:ln>
        </p:spPr>
        <p:txBody>
          <a:bodyPr lIns="0" tIns="0" rIns="0" bIns="0" anchor="ctr">
            <a:noAutofit/>
          </a:bodyPr>
          <a:lstStyle/>
          <a:p>
            <a:pPr indent="0" algn="ctr">
              <a:buNone/>
            </a:pPr>
            <a:endParaRPr lang="fr-FR" sz="3200" b="0" u="none" strike="noStrike">
              <a:solidFill>
                <a:srgbClr val="000000"/>
              </a:solidFill>
              <a:uFillTx/>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itre de section">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lstStyle/>
          <a:p>
            <a:r>
              <a:t>Footer</a:t>
            </a:r>
          </a:p>
        </p:txBody>
      </p:sp>
      <p:sp>
        <p:nvSpPr>
          <p:cNvPr id="3" name="PlaceHolder 2"/>
          <p:cNvSpPr>
            <a:spLocks noGrp="1"/>
          </p:cNvSpPr>
          <p:nvPr>
            <p:ph type="sldNum" idx="2"/>
          </p:nvPr>
        </p:nvSpPr>
        <p:spPr/>
        <p:txBody>
          <a:bodyPr/>
          <a:lstStyle/>
          <a:p>
            <a:fld id="{F281F30F-C15E-4EE9-8441-0A90CB1B1280}" type="slidenum">
              <a:t>‹N°›</a:t>
            </a:fld>
            <a:endParaRPr/>
          </a:p>
        </p:txBody>
      </p:sp>
      <p:sp>
        <p:nvSpPr>
          <p:cNvPr id="4" name="PlaceHolder 3"/>
          <p:cNvSpPr>
            <a:spLocks noGrp="1"/>
          </p:cNvSpPr>
          <p:nvPr>
            <p:ph type="dt" idx="3"/>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itre et contenu">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E9940774-D89C-45DD-819C-DC719E16AC66}" type="slidenum">
              <a:t>‹N°›</a:t>
            </a:fld>
            <a:endParaRPr/>
          </a:p>
        </p:txBody>
      </p:sp>
      <p:sp>
        <p:nvSpPr>
          <p:cNvPr id="4" name="PlaceHolder 3"/>
          <p:cNvSpPr>
            <a:spLocks noGrp="1"/>
          </p:cNvSpPr>
          <p:nvPr>
            <p:ph type="dt" idx="6"/>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Dispositive de fin">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itre seul_">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lstStyle/>
          <a:p>
            <a:r>
              <a:t>Footer</a:t>
            </a:r>
          </a:p>
        </p:txBody>
      </p:sp>
      <p:sp>
        <p:nvSpPr>
          <p:cNvPr id="3" name="PlaceHolder 2"/>
          <p:cNvSpPr>
            <a:spLocks noGrp="1"/>
          </p:cNvSpPr>
          <p:nvPr>
            <p:ph type="sldNum" idx="8"/>
          </p:nvPr>
        </p:nvSpPr>
        <p:spPr/>
        <p:txBody>
          <a:bodyPr/>
          <a:lstStyle/>
          <a:p>
            <a:fld id="{F29A1C08-5914-425C-BBE5-F779C9B448F6}" type="slidenum">
              <a:t>‹N°›</a:t>
            </a:fld>
            <a:endParaRPr/>
          </a:p>
        </p:txBody>
      </p:sp>
      <p:sp>
        <p:nvSpPr>
          <p:cNvPr id="4" name="PlaceHolder 3"/>
          <p:cNvSpPr>
            <a:spLocks noGrp="1"/>
          </p:cNvSpPr>
          <p:nvPr>
            <p:ph type="dt" idx="9"/>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Image 7" descr="Une image contenant texte, Police, capture d’écran, logo&#10;&#10;Description générée automatiquement"/>
          <p:cNvPicPr/>
          <p:nvPr/>
        </p:nvPicPr>
        <p:blipFill>
          <a:blip r:embed="rId3"/>
          <a:stretch/>
        </p:blipFill>
        <p:spPr>
          <a:xfrm>
            <a:off x="360000" y="108000"/>
            <a:ext cx="2743920" cy="1758960"/>
          </a:xfrm>
          <a:prstGeom prst="rect">
            <a:avLst/>
          </a:prstGeom>
          <a:ln w="0">
            <a:noFill/>
          </a:ln>
        </p:spPr>
      </p:pic>
      <p:sp>
        <p:nvSpPr>
          <p:cNvPr id="4" name="PlaceHolder 1"/>
          <p:cNvSpPr>
            <a:spLocks noGrp="1"/>
          </p:cNvSpPr>
          <p:nvPr>
            <p:ph type="title"/>
          </p:nvPr>
        </p:nvSpPr>
        <p:spPr>
          <a:xfrm>
            <a:off x="609480" y="273600"/>
            <a:ext cx="10972080" cy="1144440"/>
          </a:xfrm>
          <a:prstGeom prst="rect">
            <a:avLst/>
          </a:prstGeom>
          <a:noFill/>
          <a:ln w="0">
            <a:noFill/>
          </a:ln>
        </p:spPr>
        <p:txBody>
          <a:bodyPr lIns="0" tIns="0" rIns="0" bIns="0" anchor="ctr">
            <a:noAutofit/>
          </a:bodyPr>
          <a:lstStyle/>
          <a:p>
            <a:pPr indent="0">
              <a:buNone/>
            </a:pPr>
            <a:r>
              <a:rPr lang="fr-FR" sz="1800" b="0" u="none" strike="noStrike">
                <a:solidFill>
                  <a:srgbClr val="000000"/>
                </a:solidFill>
                <a:uFillTx/>
                <a:latin typeface="Arial"/>
              </a:rPr>
              <a:t>Cliquez pour éditer le format du texte-titre</a:t>
            </a:r>
          </a:p>
        </p:txBody>
      </p:sp>
      <p:sp>
        <p:nvSpPr>
          <p:cNvPr id="2"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24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20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20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20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2000" b="0" u="none" strike="noStrike">
                <a:solidFill>
                  <a:srgbClr val="000000"/>
                </a:solidFill>
                <a:uFillTx/>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 name="Image 2" descr="Une image contenant texte, Police, capture d’écran, logo&#10;&#10;Description générée automatiquement"/>
          <p:cNvPicPr/>
          <p:nvPr/>
        </p:nvPicPr>
        <p:blipFill>
          <a:blip r:embed="rId3"/>
          <a:stretch/>
        </p:blipFill>
        <p:spPr>
          <a:xfrm>
            <a:off x="360000" y="108000"/>
            <a:ext cx="1117080" cy="714960"/>
          </a:xfrm>
          <a:prstGeom prst="rect">
            <a:avLst/>
          </a:prstGeom>
          <a:ln w="0">
            <a:noFill/>
          </a:ln>
        </p:spPr>
      </p:pic>
      <p:sp>
        <p:nvSpPr>
          <p:cNvPr id="6" name="PlaceHolder 1"/>
          <p:cNvSpPr>
            <a:spLocks noGrp="1"/>
          </p:cNvSpPr>
          <p:nvPr>
            <p:ph type="ftr" idx="1"/>
          </p:nvPr>
        </p:nvSpPr>
        <p:spPr>
          <a:xfrm>
            <a:off x="3330000" y="6483600"/>
            <a:ext cx="5394960" cy="35496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&lt;pied de page&gt;</a:t>
            </a:r>
            <a:endParaRPr lang="fr-FR" sz="800" b="0" u="none" strike="noStrike">
              <a:solidFill>
                <a:srgbClr val="000000"/>
              </a:solidFill>
              <a:uFillTx/>
              <a:latin typeface="Times New Roman"/>
            </a:endParaRPr>
          </a:p>
        </p:txBody>
      </p:sp>
      <p:sp>
        <p:nvSpPr>
          <p:cNvPr id="7" name="PlaceHolder 2"/>
          <p:cNvSpPr>
            <a:spLocks noGrp="1"/>
          </p:cNvSpPr>
          <p:nvPr>
            <p:ph type="sldNum" idx="2"/>
          </p:nvPr>
        </p:nvSpPr>
        <p:spPr>
          <a:xfrm>
            <a:off x="10260000" y="6480000"/>
            <a:ext cx="1434960" cy="354960"/>
          </a:xfrm>
          <a:prstGeom prst="rect">
            <a:avLst/>
          </a:prstGeom>
          <a:noFill/>
          <a:ln w="0">
            <a:noFill/>
          </a:ln>
        </p:spPr>
        <p:txBody>
          <a:bodyPr lIns="0" tIns="0" rIns="91440" bIns="0" anchor="ctr">
            <a:noAutofit/>
          </a:bodyPr>
          <a:lstStyle>
            <a:lvl1pPr indent="0" defTabSz="914400">
              <a:lnSpc>
                <a:spcPct val="100000"/>
              </a:lnSpc>
              <a:buNone/>
              <a:tabLst>
                <a:tab pos="0" algn="l"/>
              </a:tabLst>
              <a:defRPr lang="fr-FR" sz="1400" b="0" u="none" strike="noStrike">
                <a:solidFill>
                  <a:srgbClr val="000000"/>
                </a:solidFill>
                <a:uFillTx/>
                <a:latin typeface="Times New Roman"/>
                <a:ea typeface="DejaVu Sans"/>
              </a:defRPr>
            </a:lvl1pPr>
          </a:lstStyle>
          <a:p>
            <a:pPr indent="0" defTabSz="914400">
              <a:lnSpc>
                <a:spcPct val="100000"/>
              </a:lnSpc>
              <a:buNone/>
              <a:tabLst>
                <a:tab pos="0" algn="l"/>
              </a:tabLst>
            </a:pPr>
            <a:fld id="{25324EDC-E602-4036-8707-E729EB53B11E}" type="slidenum">
              <a:rPr lang="fr-FR" sz="1400" b="0" u="none" strike="noStrike">
                <a:solidFill>
                  <a:srgbClr val="000000"/>
                </a:solidFill>
                <a:uFillTx/>
                <a:latin typeface="Times New Roman"/>
                <a:ea typeface="DejaVu Sans"/>
              </a:rPr>
              <a:t>‹N°›</a:t>
            </a:fld>
            <a:endParaRPr lang="fr-FR" sz="1400" b="0" u="none" strike="noStrike">
              <a:solidFill>
                <a:srgbClr val="000000"/>
              </a:solidFill>
              <a:uFillTx/>
              <a:latin typeface="Times New Roman"/>
            </a:endParaRPr>
          </a:p>
        </p:txBody>
      </p:sp>
      <p:sp>
        <p:nvSpPr>
          <p:cNvPr id="8" name="PlaceHolder 3"/>
          <p:cNvSpPr>
            <a:spLocks noGrp="1"/>
          </p:cNvSpPr>
          <p:nvPr>
            <p:ph type="dt" idx="3"/>
          </p:nvPr>
        </p:nvSpPr>
        <p:spPr>
          <a:xfrm>
            <a:off x="360000" y="6480000"/>
            <a:ext cx="1434960" cy="354960"/>
          </a:xfrm>
          <a:prstGeom prst="rect">
            <a:avLst/>
          </a:prstGeom>
          <a:noFill/>
          <a:ln w="0">
            <a:noFill/>
          </a:ln>
        </p:spPr>
        <p:txBody>
          <a:bodyPr lIns="91440" tIns="0" rIns="0" bIns="0" anchor="ctr">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&lt;date/heure&gt;</a:t>
            </a:r>
          </a:p>
        </p:txBody>
      </p:sp>
      <p:sp>
        <p:nvSpPr>
          <p:cNvPr id="9"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u="none" strike="noStrike">
                <a:solidFill>
                  <a:srgbClr val="000000"/>
                </a:solidFill>
                <a:uFillTx/>
                <a:latin typeface="Arial"/>
              </a:rPr>
              <a:t>Cliquez pour éditer le format du texte-titre</a:t>
            </a:r>
          </a:p>
        </p:txBody>
      </p:sp>
      <p:sp>
        <p:nvSpPr>
          <p:cNvPr id="10"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24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20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20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20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2000" b="0" u="none" strike="noStrike">
                <a:solidFill>
                  <a:srgbClr val="000000"/>
                </a:solidFill>
                <a:uFillTx/>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1" name="Connecteur droit 4"/>
          <p:cNvCxnSpPr/>
          <p:nvPr/>
        </p:nvCxnSpPr>
        <p:spPr>
          <a:xfrm>
            <a:off x="360000" y="6480000"/>
            <a:ext cx="11345040" cy="5040"/>
          </a:xfrm>
          <a:prstGeom prst="straightConnector1">
            <a:avLst/>
          </a:prstGeom>
          <a:ln w="9360">
            <a:solidFill>
              <a:srgbClr val="000000"/>
            </a:solidFill>
            <a:round/>
          </a:ln>
        </p:spPr>
      </p:cxnSp>
      <p:pic>
        <p:nvPicPr>
          <p:cNvPr id="12" name="Image 1" descr="Une image contenant texte, Police, capture d’écran, logo&#10;&#10;Description générée automatiquement"/>
          <p:cNvPicPr/>
          <p:nvPr/>
        </p:nvPicPr>
        <p:blipFill>
          <a:blip r:embed="rId3"/>
          <a:stretch/>
        </p:blipFill>
        <p:spPr>
          <a:xfrm>
            <a:off x="360000" y="108000"/>
            <a:ext cx="1117080" cy="714960"/>
          </a:xfrm>
          <a:prstGeom prst="rect">
            <a:avLst/>
          </a:prstGeom>
          <a:ln w="0">
            <a:noFill/>
          </a:ln>
        </p:spPr>
      </p:pic>
      <p:sp>
        <p:nvSpPr>
          <p:cNvPr id="13" name="PlaceHolder 1"/>
          <p:cNvSpPr>
            <a:spLocks noGrp="1"/>
          </p:cNvSpPr>
          <p:nvPr>
            <p:ph type="ftr" idx="4"/>
          </p:nvPr>
        </p:nvSpPr>
        <p:spPr>
          <a:xfrm>
            <a:off x="3330000" y="6483600"/>
            <a:ext cx="5394960" cy="35496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&lt;pied de page&gt;</a:t>
            </a:r>
            <a:endParaRPr lang="fr-FR" sz="800" b="0" u="none" strike="noStrike">
              <a:solidFill>
                <a:srgbClr val="000000"/>
              </a:solidFill>
              <a:uFillTx/>
              <a:latin typeface="Times New Roman"/>
            </a:endParaRPr>
          </a:p>
        </p:txBody>
      </p:sp>
      <p:sp>
        <p:nvSpPr>
          <p:cNvPr id="14" name="PlaceHolder 2"/>
          <p:cNvSpPr>
            <a:spLocks noGrp="1"/>
          </p:cNvSpPr>
          <p:nvPr>
            <p:ph type="sldNum" idx="5"/>
          </p:nvPr>
        </p:nvSpPr>
        <p:spPr>
          <a:xfrm>
            <a:off x="10260000" y="6499800"/>
            <a:ext cx="1434960" cy="354960"/>
          </a:xfrm>
          <a:prstGeom prst="rect">
            <a:avLst/>
          </a:prstGeom>
          <a:noFill/>
          <a:ln w="0">
            <a:noFill/>
          </a:ln>
        </p:spPr>
        <p:txBody>
          <a:bodyPr lIns="0" tIns="0" rIns="91440" bIns="0" anchor="ctr">
            <a:noAutofit/>
          </a:bodyPr>
          <a:lstStyle>
            <a:lvl1pPr indent="0" defTabSz="914400">
              <a:lnSpc>
                <a:spcPct val="100000"/>
              </a:lnSpc>
              <a:buNone/>
              <a:tabLst>
                <a:tab pos="0" algn="l"/>
              </a:tabLst>
              <a:defRPr lang="fr-FR" sz="1400" b="0" u="none" strike="noStrike">
                <a:solidFill>
                  <a:srgbClr val="000000"/>
                </a:solidFill>
                <a:uFillTx/>
                <a:latin typeface="Times New Roman"/>
                <a:ea typeface="DejaVu Sans"/>
              </a:defRPr>
            </a:lvl1pPr>
          </a:lstStyle>
          <a:p>
            <a:pPr indent="0" defTabSz="914400">
              <a:lnSpc>
                <a:spcPct val="100000"/>
              </a:lnSpc>
              <a:buNone/>
              <a:tabLst>
                <a:tab pos="0" algn="l"/>
              </a:tabLst>
            </a:pPr>
            <a:fld id="{5D5F6753-33B4-4FE9-AFEB-C40D50ACE1CD}" type="slidenum">
              <a:rPr lang="fr-FR" sz="1400" b="0" u="none" strike="noStrike">
                <a:solidFill>
                  <a:srgbClr val="000000"/>
                </a:solidFill>
                <a:uFillTx/>
                <a:latin typeface="Times New Roman"/>
                <a:ea typeface="DejaVu Sans"/>
              </a:rPr>
              <a:t>‹N°›</a:t>
            </a:fld>
            <a:endParaRPr lang="fr-FR" sz="1400" b="0" u="none" strike="noStrike">
              <a:solidFill>
                <a:srgbClr val="000000"/>
              </a:solidFill>
              <a:uFillTx/>
              <a:latin typeface="Times New Roman"/>
            </a:endParaRPr>
          </a:p>
        </p:txBody>
      </p:sp>
      <p:sp>
        <p:nvSpPr>
          <p:cNvPr id="15" name="PlaceHolder 3"/>
          <p:cNvSpPr>
            <a:spLocks noGrp="1"/>
          </p:cNvSpPr>
          <p:nvPr>
            <p:ph type="dt" idx="6"/>
          </p:nvPr>
        </p:nvSpPr>
        <p:spPr>
          <a:xfrm>
            <a:off x="360000" y="6480000"/>
            <a:ext cx="1434960" cy="354960"/>
          </a:xfrm>
          <a:prstGeom prst="rect">
            <a:avLst/>
          </a:prstGeom>
          <a:noFill/>
          <a:ln w="0">
            <a:noFill/>
          </a:ln>
        </p:spPr>
        <p:txBody>
          <a:bodyPr lIns="91440" tIns="0" rIns="0" bIns="0" anchor="ctr">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&lt;date/heure&gt;</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 name="Image 2" descr="Une image contenant texte, Police, capture d’écran, logo&#10;&#10;Description générée automatiquement"/>
          <p:cNvPicPr/>
          <p:nvPr/>
        </p:nvPicPr>
        <p:blipFill>
          <a:blip r:embed="rId3"/>
          <a:stretch/>
        </p:blipFill>
        <p:spPr>
          <a:xfrm>
            <a:off x="360000" y="108000"/>
            <a:ext cx="4483440" cy="2874960"/>
          </a:xfrm>
          <a:prstGeom prst="rect">
            <a:avLst/>
          </a:prstGeom>
          <a:ln w="0">
            <a:noFill/>
          </a:ln>
        </p:spPr>
      </p:pic>
      <p:cxnSp>
        <p:nvCxnSpPr>
          <p:cNvPr id="17" name="Connecteur droit 6"/>
          <p:cNvCxnSpPr/>
          <p:nvPr/>
        </p:nvCxnSpPr>
        <p:spPr>
          <a:xfrm>
            <a:off x="360360" y="6477840"/>
            <a:ext cx="11345040" cy="5040"/>
          </a:xfrm>
          <a:prstGeom prst="straightConnector1">
            <a:avLst/>
          </a:prstGeom>
          <a:ln w="9360">
            <a:solidFill>
              <a:srgbClr val="000000"/>
            </a:solidFill>
            <a:round/>
          </a:ln>
        </p:spPr>
      </p:cxnSp>
      <p:sp>
        <p:nvSpPr>
          <p:cNvPr id="18" name="PlaceHolder 1"/>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u="none" strike="noStrike">
                <a:solidFill>
                  <a:srgbClr val="000000"/>
                </a:solidFill>
                <a:uFillTx/>
                <a:latin typeface="Arial"/>
              </a:rPr>
              <a:t>Cliquez pour éditer le format du texte-titre</a:t>
            </a:r>
          </a:p>
        </p:txBody>
      </p:sp>
      <p:sp>
        <p:nvSpPr>
          <p:cNvPr id="19"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24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20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20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20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2000" b="0" u="none" strike="noStrike">
                <a:solidFill>
                  <a:srgbClr val="000000"/>
                </a:solidFill>
                <a:uFillTx/>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20" name="Connecteur droit 12"/>
          <p:cNvCxnSpPr/>
          <p:nvPr/>
        </p:nvCxnSpPr>
        <p:spPr>
          <a:xfrm>
            <a:off x="360000" y="6480000"/>
            <a:ext cx="11344320" cy="4320"/>
          </a:xfrm>
          <a:prstGeom prst="straightConnector1">
            <a:avLst/>
          </a:prstGeom>
          <a:ln w="9360">
            <a:solidFill>
              <a:srgbClr val="000000"/>
            </a:solidFill>
            <a:round/>
          </a:ln>
        </p:spPr>
      </p:cxnSp>
      <p:pic>
        <p:nvPicPr>
          <p:cNvPr id="21" name="Image 1" descr="Une image contenant texte, Police, capture d’écran, logo&#10;&#10;Description générée automatiquement"/>
          <p:cNvPicPr/>
          <p:nvPr/>
        </p:nvPicPr>
        <p:blipFill>
          <a:blip r:embed="rId3"/>
          <a:stretch/>
        </p:blipFill>
        <p:spPr>
          <a:xfrm>
            <a:off x="360000" y="108000"/>
            <a:ext cx="1117800" cy="715680"/>
          </a:xfrm>
          <a:prstGeom prst="rect">
            <a:avLst/>
          </a:prstGeom>
          <a:ln w="0">
            <a:noFill/>
          </a:ln>
        </p:spPr>
      </p:pic>
      <p:sp>
        <p:nvSpPr>
          <p:cNvPr id="22" name="PlaceHolder 1"/>
          <p:cNvSpPr>
            <a:spLocks noGrp="1"/>
          </p:cNvSpPr>
          <p:nvPr>
            <p:ph type="ftr" idx="7"/>
          </p:nvPr>
        </p:nvSpPr>
        <p:spPr>
          <a:xfrm>
            <a:off x="3330000" y="6483600"/>
            <a:ext cx="539568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&lt;pied de page&gt;</a:t>
            </a:r>
            <a:endParaRPr lang="fr-FR" sz="800" b="0" u="none" strike="noStrike">
              <a:solidFill>
                <a:srgbClr val="000000"/>
              </a:solidFill>
              <a:uFillTx/>
              <a:latin typeface="Times New Roman"/>
            </a:endParaRPr>
          </a:p>
        </p:txBody>
      </p:sp>
      <p:sp>
        <p:nvSpPr>
          <p:cNvPr id="23" name="PlaceHolder 2"/>
          <p:cNvSpPr>
            <a:spLocks noGrp="1"/>
          </p:cNvSpPr>
          <p:nvPr>
            <p:ph type="sldNum" idx="8"/>
          </p:nvPr>
        </p:nvSpPr>
        <p:spPr>
          <a:xfrm>
            <a:off x="10260000" y="6499800"/>
            <a:ext cx="1435680" cy="355680"/>
          </a:xfrm>
          <a:prstGeom prst="rect">
            <a:avLst/>
          </a:prstGeom>
          <a:noFill/>
          <a:ln w="0">
            <a:noFill/>
          </a:ln>
        </p:spPr>
        <p:txBody>
          <a:bodyPr lIns="0" tIns="0" rIns="91440" bIns="0" anchor="ctr">
            <a:noAutofit/>
          </a:bodyPr>
          <a:lstStyle>
            <a:lvl1pPr indent="0" defTabSz="914400">
              <a:lnSpc>
                <a:spcPct val="100000"/>
              </a:lnSpc>
              <a:buNone/>
              <a:tabLst>
                <a:tab pos="0" algn="l"/>
              </a:tabLst>
              <a:defRPr lang="fr-FR" sz="1800" b="0" u="none" strike="noStrike">
                <a:solidFill>
                  <a:srgbClr val="000000"/>
                </a:solidFill>
                <a:uFillTx/>
                <a:latin typeface="Times New Roman"/>
                <a:ea typeface="DejaVu Sans"/>
              </a:defRPr>
            </a:lvl1pPr>
          </a:lstStyle>
          <a:p>
            <a:pPr indent="0" defTabSz="914400">
              <a:lnSpc>
                <a:spcPct val="100000"/>
              </a:lnSpc>
              <a:buNone/>
              <a:tabLst>
                <a:tab pos="0" algn="l"/>
              </a:tabLst>
            </a:pPr>
            <a:fld id="{CAC400A6-E2F0-4631-91D2-0FAA1AFAEC47}" type="slidenum">
              <a:rPr lang="fr-FR" sz="1800" b="0" u="none" strike="noStrike">
                <a:solidFill>
                  <a:srgbClr val="000000"/>
                </a:solidFill>
                <a:uFillTx/>
                <a:latin typeface="Times New Roman"/>
                <a:ea typeface="DejaVu Sans"/>
              </a:rPr>
              <a:t>‹N°›</a:t>
            </a:fld>
            <a:endParaRPr lang="fr-FR" sz="1800" b="0" u="none" strike="noStrike">
              <a:solidFill>
                <a:srgbClr val="000000"/>
              </a:solidFill>
              <a:uFillTx/>
              <a:latin typeface="Times New Roman"/>
            </a:endParaRPr>
          </a:p>
        </p:txBody>
      </p:sp>
      <p:sp>
        <p:nvSpPr>
          <p:cNvPr id="24" name="PlaceHolder 3"/>
          <p:cNvSpPr>
            <a:spLocks noGrp="1"/>
          </p:cNvSpPr>
          <p:nvPr>
            <p:ph type="dt" idx="9"/>
          </p:nvPr>
        </p:nvSpPr>
        <p:spPr>
          <a:xfrm>
            <a:off x="360000" y="6480000"/>
            <a:ext cx="1435680" cy="355680"/>
          </a:xfrm>
          <a:prstGeom prst="rect">
            <a:avLst/>
          </a:prstGeom>
          <a:noFill/>
          <a:ln w="0">
            <a:noFill/>
          </a:ln>
        </p:spPr>
        <p:txBody>
          <a:bodyPr lIns="91440" tIns="0" rIns="0" bIns="0" anchor="ctr">
            <a:noAutofit/>
          </a:bodyPr>
          <a:lstStyle>
            <a:lvl1pPr indent="0">
              <a:buNone/>
              <a:defRPr lang="fr-FR" sz="1400" b="0" u="none" strike="noStrike">
                <a:solidFill>
                  <a:srgbClr val="000000"/>
                </a:solidFill>
                <a:uFillTx/>
                <a:latin typeface="Times New Roman"/>
              </a:defRPr>
            </a:lvl1pPr>
          </a:lstStyle>
          <a:p>
            <a:pPr indent="0">
              <a:buNone/>
            </a:pPr>
            <a:r>
              <a:rPr lang="fr-FR" sz="1400" b="0" u="none" strike="noStrike">
                <a:solidFill>
                  <a:srgbClr val="000000"/>
                </a:solidFill>
                <a:uFillTx/>
                <a:latin typeface="Times New Roman"/>
              </a:rPr>
              <a:t>&lt;date/heure&gt;</a:t>
            </a:r>
          </a:p>
        </p:txBody>
      </p:sp>
      <p:sp>
        <p:nvSpPr>
          <p:cNvPr id="25"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p>
            <a:pPr indent="0" algn="ctr">
              <a:buNone/>
            </a:pPr>
            <a:r>
              <a:rPr lang="fr-FR" sz="4400" b="0" u="none" strike="noStrike">
                <a:solidFill>
                  <a:srgbClr val="000000"/>
                </a:solidFill>
                <a:uFillTx/>
                <a:latin typeface="Arial"/>
              </a:rPr>
              <a:t>Cliquez pour éditer le format du texte-titre</a:t>
            </a:r>
          </a:p>
        </p:txBody>
      </p:sp>
      <p:sp>
        <p:nvSpPr>
          <p:cNvPr id="26"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fr-FR" sz="3200" b="0" u="none" strike="noStrike">
                <a:solidFill>
                  <a:srgbClr val="000000"/>
                </a:solidFill>
                <a:uFillTx/>
                <a:latin typeface="Arial"/>
              </a:rPr>
              <a:t>Cliquez pour éditer le format du plan de texte</a:t>
            </a:r>
          </a:p>
          <a:p>
            <a:pPr marL="864000" lvl="1" indent="-324000">
              <a:spcBef>
                <a:spcPts val="1134"/>
              </a:spcBef>
              <a:buClr>
                <a:srgbClr val="000000"/>
              </a:buClr>
              <a:buSzPct val="75000"/>
              <a:buFont typeface="Symbol" charset="2"/>
              <a:buChar char=""/>
            </a:pPr>
            <a:r>
              <a:rPr lang="fr-FR" sz="2800" b="0" u="none" strike="noStrike">
                <a:solidFill>
                  <a:srgbClr val="000000"/>
                </a:solidFill>
                <a:uFillTx/>
                <a:latin typeface="Arial"/>
              </a:rPr>
              <a:t>Second niveau de plan</a:t>
            </a:r>
          </a:p>
          <a:p>
            <a:pPr marL="1296000" lvl="2" indent="-288000">
              <a:spcBef>
                <a:spcPts val="850"/>
              </a:spcBef>
              <a:buClr>
                <a:srgbClr val="000000"/>
              </a:buClr>
              <a:buSzPct val="45000"/>
              <a:buFont typeface="Wingdings" charset="2"/>
              <a:buChar char=""/>
            </a:pPr>
            <a:r>
              <a:rPr lang="fr-FR" sz="2400" b="0" u="none" strike="noStrike">
                <a:solidFill>
                  <a:srgbClr val="000000"/>
                </a:solidFill>
                <a:uFillTx/>
                <a:latin typeface="Arial"/>
              </a:rPr>
              <a:t>Troisième niveau de plan</a:t>
            </a:r>
          </a:p>
          <a:p>
            <a:pPr marL="1728000" lvl="3" indent="-216000">
              <a:spcBef>
                <a:spcPts val="567"/>
              </a:spcBef>
              <a:buClr>
                <a:srgbClr val="000000"/>
              </a:buClr>
              <a:buSzPct val="75000"/>
              <a:buFont typeface="Symbol" charset="2"/>
              <a:buChar char=""/>
            </a:pPr>
            <a:r>
              <a:rPr lang="fr-FR" sz="2000" b="0" u="none" strike="noStrike">
                <a:solidFill>
                  <a:srgbClr val="000000"/>
                </a:solidFill>
                <a:uFillTx/>
                <a:latin typeface="Arial"/>
              </a:rPr>
              <a:t>Quatrième niveau de plan</a:t>
            </a:r>
          </a:p>
          <a:p>
            <a:pPr marL="2160000" lvl="4" indent="-216000">
              <a:spcBef>
                <a:spcPts val="283"/>
              </a:spcBef>
              <a:buClr>
                <a:srgbClr val="000000"/>
              </a:buClr>
              <a:buSzPct val="45000"/>
              <a:buFont typeface="Wingdings" charset="2"/>
              <a:buChar char=""/>
            </a:pPr>
            <a:r>
              <a:rPr lang="fr-FR" sz="2000" b="0" u="none" strike="noStrike">
                <a:solidFill>
                  <a:srgbClr val="000000"/>
                </a:solidFill>
                <a:uFillTx/>
                <a:latin typeface="Arial"/>
              </a:rPr>
              <a:t>Cinquième niveau de plan</a:t>
            </a:r>
          </a:p>
          <a:p>
            <a:pPr marL="2592000" lvl="5" indent="-216000">
              <a:spcBef>
                <a:spcPts val="283"/>
              </a:spcBef>
              <a:buClr>
                <a:srgbClr val="000000"/>
              </a:buClr>
              <a:buSzPct val="45000"/>
              <a:buFont typeface="Wingdings" charset="2"/>
              <a:buChar char=""/>
            </a:pPr>
            <a:r>
              <a:rPr lang="fr-FR" sz="2000" b="0" u="none" strike="noStrike">
                <a:solidFill>
                  <a:srgbClr val="000000"/>
                </a:solidFill>
                <a:uFillTx/>
                <a:latin typeface="Arial"/>
              </a:rPr>
              <a:t>Sixième niveau de plan</a:t>
            </a:r>
          </a:p>
          <a:p>
            <a:pPr marL="3024000" lvl="6" indent="-216000">
              <a:spcBef>
                <a:spcPts val="283"/>
              </a:spcBef>
              <a:buClr>
                <a:srgbClr val="000000"/>
              </a:buClr>
              <a:buSzPct val="45000"/>
              <a:buFont typeface="Wingdings" charset="2"/>
              <a:buChar char=""/>
            </a:pPr>
            <a:r>
              <a:rPr lang="fr-FR" sz="2000" b="0" u="none" strike="noStrike">
                <a:solidFill>
                  <a:srgbClr val="000000"/>
                </a:solidFill>
                <a:uFillTx/>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cloud.pix.fr/s/3joGMGYWSpmHg5w"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cloud.pix.fr/s/asbjdGKPSYf2Rpo?dir=undefined&amp;openfile=301214"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pearltrees.com/t/partage-public-dane-toulouse/repartition-competences/id76551685/item570210670" TargetMode="External"/><Relationship Id="rId1" Type="http://schemas.openxmlformats.org/officeDocument/2006/relationships/slideLayout" Target="../slideLayouts/slideLayout5.xml"/><Relationship Id="rId4" Type="http://schemas.openxmlformats.org/officeDocument/2006/relationships/hyperlink" Target="https://drne.region-academique-bourgogne-franche-comte.fr/edubase-trouver-des-scenarios-pedagogiques-et-travailler-des-competences-pix/"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drne.region-academique-bourgogne-franche-comte.fr/dispositifs-nationaux-pix-orga/" TargetMode="External"/><Relationship Id="rId7" Type="http://schemas.openxmlformats.org/officeDocument/2006/relationships/hyperlink" Target="https://edubase.eduscol.education.fr/recherche?crcnLevelsTree%5B0%5D%5B0%5D=communication+et+collaboration" TargetMode="External"/><Relationship Id="rId2" Type="http://schemas.openxmlformats.org/officeDocument/2006/relationships/hyperlink" Target="https://drne.region-academique-bourgogne-franche-comte.fr/pix" TargetMode="External"/><Relationship Id="rId1" Type="http://schemas.openxmlformats.org/officeDocument/2006/relationships/slideLayout" Target="../slideLayouts/slideLayout5.xml"/><Relationship Id="rId6" Type="http://schemas.openxmlformats.org/officeDocument/2006/relationships/hyperlink" Target="https://view.genially.com/5f3e7a5ba8ffb90d11ac034f" TargetMode="External"/><Relationship Id="rId5" Type="http://schemas.openxmlformats.org/officeDocument/2006/relationships/hyperlink" Target="https://pix.fr/support/enseignement-scolaire" TargetMode="External"/><Relationship Id="rId4" Type="http://schemas.openxmlformats.org/officeDocument/2006/relationships/hyperlink" Target="https://drne.region-academique-bourgogne-franche-comte.fr/dispositifs-nationaux-pix-certi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drne.region-academique-bourgogne-franche-comte.fr/dispositifs-nationaux-pix-orga/"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cloud.pix.fr/s/3joGMGYWSpmHg5w?path=%2FParcours+lyc&#233;e+g&#233;n&#233;ral+et+technologique" TargetMode="Externa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cloud.pix.fr/s/2j5Jnr3wRc2XZAD?dir=undefined&amp;openfile=290875"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PlaceHolder 1"/>
          <p:cNvSpPr>
            <a:spLocks noGrp="1"/>
          </p:cNvSpPr>
          <p:nvPr>
            <p:ph type="title"/>
          </p:nvPr>
        </p:nvSpPr>
        <p:spPr>
          <a:xfrm>
            <a:off x="360000" y="2619720"/>
            <a:ext cx="11333880" cy="712800"/>
          </a:xfrm>
          <a:prstGeom prst="rect">
            <a:avLst/>
          </a:prstGeom>
          <a:noFill/>
          <a:ln w="0">
            <a:noFill/>
          </a:ln>
        </p:spPr>
        <p:txBody>
          <a:bodyPr lIns="0" tIns="0" rIns="0" bIns="108000" anchor="b">
            <a:noAutofit/>
          </a:bodyPr>
          <a:lstStyle/>
          <a:p>
            <a:pPr indent="0" defTabSz="914400">
              <a:lnSpc>
                <a:spcPct val="90000"/>
              </a:lnSpc>
              <a:buNone/>
              <a:tabLst>
                <a:tab pos="0" algn="l"/>
              </a:tabLst>
            </a:pPr>
            <a:r>
              <a:rPr lang="fr-FR" sz="4400" b="1" u="none" strike="noStrike">
                <a:solidFill>
                  <a:schemeClr val="dk1"/>
                </a:solidFill>
                <a:uFillTx/>
                <a:latin typeface="Marianne"/>
                <a:ea typeface="Arial"/>
              </a:rPr>
              <a:t>Mise en œuvre de Pix en établissement </a:t>
            </a:r>
            <a:endParaRPr lang="fr-FR" sz="4400" b="0" u="none" strike="noStrike">
              <a:solidFill>
                <a:srgbClr val="000000"/>
              </a:solidFill>
              <a:uFillTx/>
              <a:latin typeface="Arial"/>
            </a:endParaRPr>
          </a:p>
        </p:txBody>
      </p:sp>
      <p:sp>
        <p:nvSpPr>
          <p:cNvPr id="34" name="PlaceHolder 2"/>
          <p:cNvSpPr>
            <a:spLocks noGrp="1"/>
          </p:cNvSpPr>
          <p:nvPr>
            <p:ph type="subTitle"/>
          </p:nvPr>
        </p:nvSpPr>
        <p:spPr>
          <a:xfrm>
            <a:off x="100049" y="3525481"/>
            <a:ext cx="11334240" cy="1074240"/>
          </a:xfrm>
          <a:prstGeom prst="rect">
            <a:avLst/>
          </a:prstGeom>
          <a:noFill/>
          <a:ln w="0">
            <a:noFill/>
          </a:ln>
        </p:spPr>
        <p:txBody>
          <a:bodyPr lIns="0" tIns="0" rIns="0" bIns="0" anchor="t">
            <a:noAutofit/>
          </a:bodyPr>
          <a:lstStyle/>
          <a:p>
            <a:pPr marL="228600" indent="0" defTabSz="914400">
              <a:lnSpc>
                <a:spcPct val="90000"/>
              </a:lnSpc>
              <a:spcBef>
                <a:spcPts val="1001"/>
              </a:spcBef>
              <a:buNone/>
              <a:tabLst>
                <a:tab pos="0" algn="l"/>
              </a:tabLst>
            </a:pPr>
            <a:br>
              <a:rPr sz="2400" dirty="0"/>
            </a:br>
            <a:r>
              <a:rPr lang="fr-FR" sz="2400" b="1" u="none" strike="noStrike" dirty="0">
                <a:solidFill>
                  <a:schemeClr val="dk1"/>
                </a:solidFill>
                <a:uFillTx/>
                <a:latin typeface="Marianne"/>
                <a:ea typeface="Arial"/>
              </a:rPr>
              <a:t>13/10/2024</a:t>
            </a:r>
            <a:endParaRPr lang="fr-FR" sz="2400" b="0" u="none" strike="noStrike" dirty="0">
              <a:solidFill>
                <a:srgbClr val="000000"/>
              </a:solidFill>
              <a:uFillTx/>
              <a:latin typeface="Arial"/>
            </a:endParaRPr>
          </a:p>
          <a:p>
            <a:pPr marL="228600" indent="0" defTabSz="914400">
              <a:lnSpc>
                <a:spcPct val="90000"/>
              </a:lnSpc>
              <a:spcBef>
                <a:spcPts val="1001"/>
              </a:spcBef>
              <a:buNone/>
              <a:tabLst>
                <a:tab pos="0" algn="l"/>
              </a:tabLst>
            </a:pPr>
            <a:r>
              <a:rPr lang="fr-FR" sz="2400" b="1" u="none" strike="noStrike" dirty="0">
                <a:solidFill>
                  <a:schemeClr val="dk1"/>
                </a:solidFill>
                <a:uFillTx/>
                <a:latin typeface="Marianne"/>
                <a:ea typeface="Arial"/>
              </a:rPr>
              <a:t>Yann LEFEBVRE </a:t>
            </a:r>
            <a:br>
              <a:rPr sz="2400" dirty="0"/>
            </a:br>
            <a:r>
              <a:rPr lang="fr-FR" sz="1400" b="0" u="none" strike="noStrike" dirty="0">
                <a:solidFill>
                  <a:srgbClr val="000000"/>
                </a:solidFill>
                <a:uFillTx/>
                <a:latin typeface="Marianne"/>
                <a:ea typeface="Arial"/>
              </a:rPr>
              <a:t>a</a:t>
            </a:r>
            <a:r>
              <a:rPr lang="fr-FR" sz="1400" b="0" u="none" strike="noStrike" dirty="0">
                <a:solidFill>
                  <a:srgbClr val="000000"/>
                </a:solidFill>
                <a:uFillTx/>
                <a:latin typeface="Marianne"/>
                <a:ea typeface="DejaVu Sans"/>
              </a:rPr>
              <a:t>mbassadeur </a:t>
            </a:r>
            <a:r>
              <a:rPr lang="fr-FR" sz="1400" b="0" u="none" strike="noStrike" dirty="0" err="1">
                <a:solidFill>
                  <a:srgbClr val="000000"/>
                </a:solidFill>
                <a:uFillTx/>
                <a:latin typeface="Marianne"/>
                <a:ea typeface="DejaVu Sans"/>
              </a:rPr>
              <a:t>Pix</a:t>
            </a:r>
            <a:r>
              <a:rPr lang="fr-FR" sz="1400" b="0" u="none" strike="noStrike" dirty="0">
                <a:solidFill>
                  <a:srgbClr val="000000"/>
                </a:solidFill>
                <a:uFillTx/>
                <a:latin typeface="Marianne"/>
                <a:ea typeface="DejaVu Sans"/>
              </a:rPr>
              <a:t> et </a:t>
            </a:r>
            <a:r>
              <a:rPr lang="fr-FR" sz="1400" b="0" u="none" strike="noStrike" dirty="0" err="1">
                <a:solidFill>
                  <a:srgbClr val="000000"/>
                </a:solidFill>
                <a:uFillTx/>
                <a:latin typeface="Marianne"/>
                <a:ea typeface="DejaVu Sans"/>
              </a:rPr>
              <a:t>Pix</a:t>
            </a:r>
            <a:r>
              <a:rPr lang="fr-FR" sz="1400" b="0" u="none" strike="noStrike" dirty="0">
                <a:solidFill>
                  <a:srgbClr val="000000"/>
                </a:solidFill>
                <a:uFillTx/>
                <a:latin typeface="Marianne"/>
                <a:ea typeface="DejaVu Sans"/>
              </a:rPr>
              <a:t>+ </a:t>
            </a:r>
            <a:r>
              <a:rPr lang="fr-FR" sz="1400" b="0" u="none" strike="noStrike" dirty="0" err="1">
                <a:solidFill>
                  <a:srgbClr val="000000"/>
                </a:solidFill>
                <a:uFillTx/>
                <a:latin typeface="Marianne"/>
                <a:ea typeface="DejaVu Sans"/>
              </a:rPr>
              <a:t>Édu</a:t>
            </a:r>
            <a:br>
              <a:rPr sz="1400" dirty="0"/>
            </a:br>
            <a:br>
              <a:rPr sz="2400" dirty="0"/>
            </a:br>
            <a:r>
              <a:rPr lang="fr-FR" sz="1400" b="0" u="none" strike="noStrike" dirty="0">
                <a:solidFill>
                  <a:srgbClr val="000000"/>
                </a:solidFill>
                <a:uFillTx/>
                <a:latin typeface="Marianne"/>
                <a:ea typeface="Arial"/>
              </a:rPr>
              <a:t>yann.lefebvre</a:t>
            </a:r>
            <a:r>
              <a:rPr lang="fr-FR" sz="1400" b="0" u="none" strike="noStrike" dirty="0">
                <a:solidFill>
                  <a:schemeClr val="dk1"/>
                </a:solidFill>
                <a:uFillTx/>
                <a:latin typeface="Marianne"/>
                <a:ea typeface="Arial"/>
              </a:rPr>
              <a:t>@region-academique-bourgogne-franche-comte.fr</a:t>
            </a:r>
            <a:br>
              <a:rPr sz="1400" dirty="0"/>
            </a:br>
            <a:endParaRPr lang="fr-FR" sz="1400" b="0" u="none" strike="noStrike" dirty="0">
              <a:solidFill>
                <a:srgbClr val="000000"/>
              </a:solidFill>
              <a:uFillTx/>
              <a:latin typeface="Arial"/>
            </a:endParaRPr>
          </a:p>
        </p:txBody>
      </p:sp>
      <p:pic>
        <p:nvPicPr>
          <p:cNvPr id="35" name="Image 28"/>
          <p:cNvPicPr/>
          <p:nvPr/>
        </p:nvPicPr>
        <p:blipFill>
          <a:blip r:embed="rId3"/>
          <a:stretch/>
        </p:blipFill>
        <p:spPr>
          <a:xfrm>
            <a:off x="8469329" y="5048066"/>
            <a:ext cx="2964960" cy="1285560"/>
          </a:xfrm>
          <a:prstGeom prst="rect">
            <a:avLst/>
          </a:prstGeom>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PlaceHolder 1"/>
          <p:cNvSpPr>
            <a:spLocks noGrp="1"/>
          </p:cNvSpPr>
          <p:nvPr>
            <p:ph type="sldNum" idx="29"/>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D327D9AF-695D-4043-92FF-928641A2C7A1}" type="slidenum">
              <a:rPr lang="fr-FR" sz="1100" b="0" u="none" strike="noStrike">
                <a:solidFill>
                  <a:schemeClr val="dk1">
                    <a:tint val="75000"/>
                  </a:schemeClr>
                </a:solidFill>
                <a:uFillTx/>
                <a:latin typeface="Marianne"/>
                <a:ea typeface="Arial"/>
              </a:rPr>
              <a:t>10</a:t>
            </a:fld>
            <a:endParaRPr lang="fr-FR" sz="1100" b="0" u="none" strike="noStrike">
              <a:solidFill>
                <a:srgbClr val="000000"/>
              </a:solidFill>
              <a:uFillTx/>
              <a:latin typeface="Times New Roman"/>
            </a:endParaRPr>
          </a:p>
        </p:txBody>
      </p:sp>
      <p:sp>
        <p:nvSpPr>
          <p:cNvPr id="79"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Au niveau de l’établissement : fil annuel 1/2</a:t>
            </a:r>
            <a:endParaRPr lang="fr-FR" sz="3200" b="0" u="none" strike="noStrike">
              <a:solidFill>
                <a:srgbClr val="000000"/>
              </a:solidFill>
              <a:uFillTx/>
              <a:latin typeface="Arial"/>
            </a:endParaRPr>
          </a:p>
        </p:txBody>
      </p:sp>
      <p:sp>
        <p:nvSpPr>
          <p:cNvPr id="80" name="PlaceHolder 3"/>
          <p:cNvSpPr>
            <a:spLocks noGrp="1"/>
          </p:cNvSpPr>
          <p:nvPr>
            <p:ph type="ftr" idx="30"/>
          </p:nvPr>
        </p:nvSpPr>
        <p:spPr>
          <a:xfrm>
            <a:off x="3330000" y="6483600"/>
            <a:ext cx="539568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81" name="Rectangle 84"/>
          <p:cNvSpPr/>
          <p:nvPr/>
        </p:nvSpPr>
        <p:spPr>
          <a:xfrm>
            <a:off x="357840" y="1665720"/>
            <a:ext cx="11449800" cy="572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1800" b="0" u="none" strike="noStrike">
                <a:solidFill>
                  <a:srgbClr val="000000"/>
                </a:solidFill>
                <a:uFillTx/>
                <a:latin typeface="Marianne"/>
                <a:ea typeface="DejaVu Sans"/>
              </a:rPr>
              <a:t>1. </a:t>
            </a:r>
            <a:r>
              <a:rPr lang="fr-FR" sz="1800" b="1" u="none" strike="noStrike">
                <a:solidFill>
                  <a:srgbClr val="000000"/>
                </a:solidFill>
                <a:uFillTx/>
                <a:latin typeface="Marianne"/>
                <a:ea typeface="DejaVu Sans"/>
              </a:rPr>
              <a:t>Dès l’ouverture de l’ENT (avant la rentrée)</a:t>
            </a:r>
            <a:r>
              <a:rPr lang="fr-FR" sz="1800" b="0" u="none" strike="noStrike">
                <a:solidFill>
                  <a:srgbClr val="000000"/>
                </a:solidFill>
                <a:uFillTx/>
                <a:latin typeface="Marianne"/>
                <a:ea typeface="DejaVu Sans"/>
              </a:rPr>
              <a:t>, activer la ressource Pix pour tous les élèves (et étudiants) dans le Médiacentre.</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2. </a:t>
            </a:r>
            <a:r>
              <a:rPr lang="fr-FR" sz="1800" b="1" u="none" strike="noStrike">
                <a:solidFill>
                  <a:srgbClr val="000000"/>
                </a:solidFill>
                <a:uFillTx/>
                <a:latin typeface="Marianne"/>
                <a:ea typeface="DejaVu Sans"/>
              </a:rPr>
              <a:t>Dès le début de l’année (première quinzaine de septembre)</a:t>
            </a:r>
            <a:r>
              <a:rPr lang="fr-FR" sz="1800" b="0" u="none" strike="noStrike">
                <a:solidFill>
                  <a:srgbClr val="000000"/>
                </a:solidFill>
                <a:uFillTx/>
                <a:latin typeface="Marianne"/>
                <a:ea typeface="DejaVu Sans"/>
              </a:rPr>
              <a:t>, pour toutes les classes , faire se connecter les élèves et étudiants (professeur principal) en salle informatique à l’ENT ECLAT-BFC avec leurs identifiants et mot de passe Educonnect</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1. les faire se connecter à la ressource Pix</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2. leur demander de travailler les compétences du domaine 5</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3. </a:t>
            </a:r>
            <a:r>
              <a:rPr lang="fr-FR" sz="1800" b="1" u="none" strike="noStrike">
                <a:solidFill>
                  <a:srgbClr val="000000"/>
                </a:solidFill>
                <a:uFillTx/>
                <a:latin typeface="Marianne"/>
                <a:ea typeface="DejaVu Sans"/>
              </a:rPr>
              <a:t>Mi-septembre</a:t>
            </a:r>
            <a:r>
              <a:rPr lang="fr-FR" sz="1800" b="0" u="none" strike="noStrike">
                <a:solidFill>
                  <a:srgbClr val="000000"/>
                </a:solidFill>
                <a:uFillTx/>
                <a:latin typeface="Marianne"/>
                <a:ea typeface="DejaVu Sans"/>
              </a:rPr>
              <a:t>, une fois la liste des enseignants stabilisée, inviter les collègues dans Pix orga et faire le ménage manuellement en supprimant les collègues qui ne sont plus affectées dans l’établissement. </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4. </a:t>
            </a:r>
            <a:r>
              <a:rPr lang="fr-FR" sz="1800" b="1" u="none" strike="noStrike">
                <a:solidFill>
                  <a:srgbClr val="000000"/>
                </a:solidFill>
                <a:uFillTx/>
                <a:latin typeface="Marianne"/>
                <a:ea typeface="DejaVu Sans"/>
              </a:rPr>
              <a:t>Mi-Septembre</a:t>
            </a:r>
            <a:r>
              <a:rPr lang="fr-FR" sz="1800" b="0" u="none" strike="noStrike">
                <a:solidFill>
                  <a:srgbClr val="000000"/>
                </a:solidFill>
                <a:uFillTx/>
                <a:latin typeface="Marianne"/>
                <a:ea typeface="DejaVu Sans"/>
              </a:rPr>
              <a:t>, importer la base des élèves et étudiants dans Pix orga depuis un export de la base Siècle (ElevesSansAdresses.xml) ; à faire par un administrateur de Pix orga de l’établissement.</a:t>
            </a:r>
            <a:br>
              <a:rPr sz="1800"/>
            </a:br>
            <a:r>
              <a:rPr lang="fr-FR" sz="1800" b="0" u="none" strike="noStrike">
                <a:solidFill>
                  <a:srgbClr val="FF0000"/>
                </a:solidFill>
                <a:uFillTx/>
                <a:latin typeface="Marianne"/>
                <a:ea typeface="DejaVu Sans"/>
              </a:rPr>
              <a:t>Et n’oubliez pas de télécharger les attestations de certification (en PDF).</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5. </a:t>
            </a:r>
            <a:r>
              <a:rPr lang="fr-FR" sz="1800" b="1" u="none" strike="noStrike">
                <a:solidFill>
                  <a:srgbClr val="000000"/>
                </a:solidFill>
                <a:uFillTx/>
                <a:latin typeface="Marianne"/>
                <a:ea typeface="DejaVu Sans"/>
              </a:rPr>
              <a:t>Fin septembre,</a:t>
            </a:r>
            <a:r>
              <a:rPr lang="fr-FR" sz="1800" b="0" u="none" strike="noStrike">
                <a:solidFill>
                  <a:srgbClr val="000000"/>
                </a:solidFill>
                <a:uFillTx/>
                <a:latin typeface="Marianne"/>
                <a:ea typeface="DejaVu Sans"/>
              </a:rPr>
              <a:t> proposer à tous les enseignants une formation rapide (1h) sur la gestion de Pix orga.</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a:t>
            </a:r>
            <a:endParaRPr lang="fr-FR" sz="1800" b="0" u="none" strike="noStrike">
              <a:solidFill>
                <a:srgbClr val="000000"/>
              </a:solidFill>
              <a:uFillTx/>
              <a:latin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sldNum" idx="31"/>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FCD4DB16-98F0-4CFE-A0E8-00A8AA53A954}" type="slidenum">
              <a:rPr lang="fr-FR" sz="1100" b="0" u="none" strike="noStrike">
                <a:solidFill>
                  <a:schemeClr val="dk1">
                    <a:tint val="75000"/>
                  </a:schemeClr>
                </a:solidFill>
                <a:uFillTx/>
                <a:latin typeface="Marianne"/>
                <a:ea typeface="Arial"/>
              </a:rPr>
              <a:t>11</a:t>
            </a:fld>
            <a:endParaRPr lang="fr-FR" sz="1100" b="0" u="none" strike="noStrike">
              <a:solidFill>
                <a:srgbClr val="000000"/>
              </a:solidFill>
              <a:uFillTx/>
              <a:latin typeface="Times New Roman"/>
            </a:endParaRPr>
          </a:p>
        </p:txBody>
      </p:sp>
      <p:sp>
        <p:nvSpPr>
          <p:cNvPr id="83"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Au niveau de l’établissement : fil annuel 2/2</a:t>
            </a:r>
            <a:endParaRPr lang="fr-FR" sz="3200" b="0" u="none" strike="noStrike">
              <a:solidFill>
                <a:srgbClr val="000000"/>
              </a:solidFill>
              <a:uFillTx/>
              <a:latin typeface="Arial"/>
            </a:endParaRPr>
          </a:p>
        </p:txBody>
      </p:sp>
      <p:sp>
        <p:nvSpPr>
          <p:cNvPr id="84" name="PlaceHolder 3"/>
          <p:cNvSpPr>
            <a:spLocks noGrp="1"/>
          </p:cNvSpPr>
          <p:nvPr>
            <p:ph type="ftr" idx="32"/>
          </p:nvPr>
        </p:nvSpPr>
        <p:spPr>
          <a:xfrm>
            <a:off x="4545720" y="6501600"/>
            <a:ext cx="753444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85" name="Rectangle 89"/>
          <p:cNvSpPr/>
          <p:nvPr/>
        </p:nvSpPr>
        <p:spPr>
          <a:xfrm>
            <a:off x="233640" y="1769400"/>
            <a:ext cx="11449800" cy="5720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1800" b="0" u="none" strike="noStrike">
                <a:solidFill>
                  <a:srgbClr val="000000"/>
                </a:solidFill>
                <a:uFillTx/>
                <a:latin typeface="Marianne"/>
                <a:ea typeface="DejaVu Sans"/>
              </a:rPr>
              <a:t> 6. </a:t>
            </a:r>
            <a:r>
              <a:rPr lang="fr-FR" sz="1800" b="1" u="none" strike="noStrike">
                <a:solidFill>
                  <a:srgbClr val="000000"/>
                </a:solidFill>
                <a:uFillTx/>
                <a:latin typeface="Marianne"/>
                <a:ea typeface="DejaVu Sans"/>
              </a:rPr>
              <a:t>Avant les vacances de Toussaint</a:t>
            </a:r>
            <a:r>
              <a:rPr lang="fr-FR" sz="1800" b="0" u="none" strike="noStrike">
                <a:solidFill>
                  <a:srgbClr val="000000"/>
                </a:solidFill>
                <a:uFillTx/>
                <a:latin typeface="Marianne"/>
                <a:ea typeface="DejaVu Sans"/>
              </a:rPr>
              <a:t>, en salle informatique avec le professeur principal, faire passer la campagne de rentrée.</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7. </a:t>
            </a:r>
            <a:r>
              <a:rPr lang="fr-FR" sz="1800" b="1" u="none" strike="noStrike">
                <a:solidFill>
                  <a:srgbClr val="000000"/>
                </a:solidFill>
                <a:uFillTx/>
                <a:latin typeface="Marianne"/>
                <a:ea typeface="DejaVu Sans"/>
              </a:rPr>
              <a:t>Entre Toussaint et la fin de l’année scolaire,</a:t>
            </a:r>
            <a:r>
              <a:rPr lang="fr-FR" sz="1800" b="0" u="none" strike="noStrike">
                <a:solidFill>
                  <a:srgbClr val="000000"/>
                </a:solidFill>
                <a:uFillTx/>
                <a:latin typeface="Marianne"/>
                <a:ea typeface="DejaVu Sans"/>
              </a:rPr>
              <a:t>  s’assurer que les élèves et étudiants travaillent les différentes compétences. </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1. soit en autonomie, soit en classe, </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2. via des parcours proposés par leurs enseignants  ou les compétences de leurs choix.</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8. </a:t>
            </a:r>
            <a:r>
              <a:rPr lang="fr-FR" sz="1800" b="1" u="none" strike="noStrike">
                <a:solidFill>
                  <a:srgbClr val="000000"/>
                </a:solidFill>
                <a:uFillTx/>
                <a:latin typeface="Marianne"/>
                <a:ea typeface="DejaVu Sans"/>
              </a:rPr>
              <a:t>15 jours avant la certification</a:t>
            </a:r>
            <a:r>
              <a:rPr lang="fr-FR" sz="1800" b="0" u="none" strike="noStrike">
                <a:solidFill>
                  <a:srgbClr val="000000"/>
                </a:solidFill>
                <a:uFillTx/>
                <a:latin typeface="Marianne"/>
                <a:ea typeface="DejaVu Sans"/>
              </a:rPr>
              <a:t>, vérifier si les élèves sont certifiables.</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9. </a:t>
            </a:r>
            <a:r>
              <a:rPr lang="fr-FR" sz="1800" b="1" u="none" strike="noStrike">
                <a:solidFill>
                  <a:srgbClr val="000000"/>
                </a:solidFill>
                <a:uFillTx/>
                <a:latin typeface="Marianne"/>
                <a:ea typeface="DejaVu Sans"/>
              </a:rPr>
              <a:t>Avant mars (pour les terminales, étudiants) et entre mars et mai (pour les 3è)</a:t>
            </a:r>
            <a:r>
              <a:rPr lang="fr-FR" sz="1800" b="0" u="none" strike="noStrike">
                <a:solidFill>
                  <a:srgbClr val="000000"/>
                </a:solidFill>
                <a:uFillTx/>
                <a:latin typeface="Marianne"/>
                <a:ea typeface="DejaVu Sans"/>
              </a:rPr>
              <a:t>, convoquer les élèves pour passer leur certification (gratuite) comme pour n’importe quel examen.</a:t>
            </a:r>
            <a:endParaRPr lang="fr-FR" sz="1800" b="0" u="none" strike="noStrike">
              <a:solidFill>
                <a:srgbClr val="000000"/>
              </a:solidFill>
              <a:uFillTx/>
              <a:latin typeface="Arial"/>
            </a:endParaRPr>
          </a:p>
          <a:p>
            <a:pPr defTabSz="914400">
              <a:lnSpc>
                <a:spcPct val="100000"/>
              </a:lnSpc>
            </a:pPr>
            <a:r>
              <a:rPr lang="fr-FR" sz="1800" b="0" u="none" strike="noStrike">
                <a:solidFill>
                  <a:srgbClr val="FF0000"/>
                </a:solidFill>
                <a:uFillTx/>
                <a:latin typeface="Marianne"/>
                <a:ea typeface="DejaVu Sans"/>
              </a:rPr>
              <a:t>Nouveau : les résultats remonteront automatiquement dans ParcoursSup.</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10. </a:t>
            </a:r>
            <a:r>
              <a:rPr lang="fr-FR" sz="1800" b="1" u="none" strike="noStrike">
                <a:solidFill>
                  <a:srgbClr val="000000"/>
                </a:solidFill>
                <a:uFillTx/>
                <a:latin typeface="Marianne"/>
                <a:ea typeface="DejaVu Sans"/>
              </a:rPr>
              <a:t>Entre mi-mai et début juin</a:t>
            </a:r>
            <a:r>
              <a:rPr lang="fr-FR" sz="1800" b="0" u="none" strike="noStrike">
                <a:solidFill>
                  <a:srgbClr val="000000"/>
                </a:solidFill>
                <a:uFillTx/>
                <a:latin typeface="Marianne"/>
                <a:ea typeface="DejaVu Sans"/>
              </a:rPr>
              <a:t>, le chef d’établissement importe les résultats de certification de Pix dans le LSU ou LSL via ARENA. </a:t>
            </a:r>
            <a:br>
              <a:rPr sz="1800"/>
            </a:b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a:t>
            </a:r>
            <a:endParaRPr lang="fr-FR" sz="1800" b="0" u="none" strike="noStrike">
              <a:solidFill>
                <a:srgbClr val="000000"/>
              </a:solidFill>
              <a:uFillTx/>
              <a:latin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PlaceHolder 1"/>
          <p:cNvSpPr>
            <a:spLocks noGrp="1"/>
          </p:cNvSpPr>
          <p:nvPr>
            <p:ph type="sldNum" idx="33"/>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569AEE9F-0712-4F48-9042-487E92900CE6}" type="slidenum">
              <a:rPr lang="fr-FR" sz="1100" b="0" u="none" strike="noStrike">
                <a:solidFill>
                  <a:schemeClr val="dk1">
                    <a:tint val="75000"/>
                  </a:schemeClr>
                </a:solidFill>
                <a:uFillTx/>
                <a:latin typeface="Marianne"/>
                <a:ea typeface="Arial"/>
              </a:rPr>
              <a:t>12</a:t>
            </a:fld>
            <a:endParaRPr lang="fr-FR" sz="1100" b="0" u="none" strike="noStrike">
              <a:solidFill>
                <a:srgbClr val="000000"/>
              </a:solidFill>
              <a:uFillTx/>
              <a:latin typeface="Times New Roman"/>
            </a:endParaRPr>
          </a:p>
        </p:txBody>
      </p:sp>
      <p:sp>
        <p:nvSpPr>
          <p:cNvPr id="87"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Au niveau de l’équipe pédagogique</a:t>
            </a:r>
            <a:endParaRPr lang="fr-FR" sz="3200" b="0" u="none" strike="noStrike">
              <a:solidFill>
                <a:srgbClr val="000000"/>
              </a:solidFill>
              <a:uFillTx/>
              <a:latin typeface="Arial"/>
            </a:endParaRPr>
          </a:p>
        </p:txBody>
      </p:sp>
      <p:sp>
        <p:nvSpPr>
          <p:cNvPr id="88" name="PlaceHolder 3"/>
          <p:cNvSpPr>
            <a:spLocks noGrp="1"/>
          </p:cNvSpPr>
          <p:nvPr>
            <p:ph type="ftr" idx="34"/>
          </p:nvPr>
        </p:nvSpPr>
        <p:spPr>
          <a:xfrm>
            <a:off x="5212440" y="6501600"/>
            <a:ext cx="657720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89" name="Rectangle 94"/>
          <p:cNvSpPr/>
          <p:nvPr/>
        </p:nvSpPr>
        <p:spPr>
          <a:xfrm>
            <a:off x="276840" y="1859040"/>
            <a:ext cx="11199600" cy="39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1800" b="1" u="none" strike="noStrike">
                <a:solidFill>
                  <a:srgbClr val="000000"/>
                </a:solidFill>
                <a:uFillTx/>
                <a:latin typeface="Marianne"/>
                <a:ea typeface="DejaVu Sans"/>
              </a:rPr>
              <a:t>Elle analyse les résultats du parcours de rentrée, identifie les besoins des élèves et les accompagne dans leur montée en compétences.</a:t>
            </a:r>
            <a:br>
              <a:rPr sz="1800"/>
            </a:b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Les élèves enrichissent leur profil à travers des parcours Pix ciblés proposés par leurs enseignants et en autonomie, en classe ou à la maison.</a:t>
            </a:r>
            <a:endParaRPr lang="fr-FR" sz="1800" b="0" u="none" strike="noStrike">
              <a:solidFill>
                <a:srgbClr val="000000"/>
              </a:solidFill>
              <a:uFillTx/>
              <a:latin typeface="Arial"/>
            </a:endParaRPr>
          </a:p>
        </p:txBody>
      </p:sp>
      <p:pic>
        <p:nvPicPr>
          <p:cNvPr id="90" name="object 5"/>
          <p:cNvPicPr/>
          <p:nvPr/>
        </p:nvPicPr>
        <p:blipFill>
          <a:blip r:embed="rId2"/>
          <a:stretch/>
        </p:blipFill>
        <p:spPr>
          <a:xfrm>
            <a:off x="1998000" y="3420000"/>
            <a:ext cx="7001280" cy="301824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PlaceHolder 1"/>
          <p:cNvSpPr>
            <a:spLocks noGrp="1"/>
          </p:cNvSpPr>
          <p:nvPr>
            <p:ph type="sldNum" idx="35"/>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E3CD7104-4952-4746-86E4-14D610A8367C}" type="slidenum">
              <a:rPr lang="fr-FR" sz="1100" b="0" u="none" strike="noStrike">
                <a:solidFill>
                  <a:schemeClr val="dk1">
                    <a:tint val="75000"/>
                  </a:schemeClr>
                </a:solidFill>
                <a:uFillTx/>
                <a:latin typeface="Marianne"/>
                <a:ea typeface="Arial"/>
              </a:rPr>
              <a:t>13</a:t>
            </a:fld>
            <a:endParaRPr lang="fr-FR" sz="1100" b="0" u="none" strike="noStrike">
              <a:solidFill>
                <a:srgbClr val="000000"/>
              </a:solidFill>
              <a:uFillTx/>
              <a:latin typeface="Times New Roman"/>
            </a:endParaRPr>
          </a:p>
        </p:txBody>
      </p:sp>
      <p:sp>
        <p:nvSpPr>
          <p:cNvPr id="92"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Au niveau de l’enseignant</a:t>
            </a:r>
            <a:endParaRPr lang="fr-FR" sz="3200" b="0" u="none" strike="noStrike">
              <a:solidFill>
                <a:srgbClr val="000000"/>
              </a:solidFill>
              <a:uFillTx/>
              <a:latin typeface="Arial"/>
            </a:endParaRPr>
          </a:p>
        </p:txBody>
      </p:sp>
      <p:sp>
        <p:nvSpPr>
          <p:cNvPr id="93" name="PlaceHolder 3"/>
          <p:cNvSpPr>
            <a:spLocks noGrp="1"/>
          </p:cNvSpPr>
          <p:nvPr>
            <p:ph type="ftr" idx="36"/>
          </p:nvPr>
        </p:nvSpPr>
        <p:spPr>
          <a:xfrm>
            <a:off x="5040360" y="6480000"/>
            <a:ext cx="641556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94" name="Rectangle 100"/>
          <p:cNvSpPr/>
          <p:nvPr/>
        </p:nvSpPr>
        <p:spPr>
          <a:xfrm>
            <a:off x="416520" y="1846080"/>
            <a:ext cx="11199600" cy="3994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1800" b="1" u="none" strike="noStrike">
                <a:solidFill>
                  <a:srgbClr val="000000"/>
                </a:solidFill>
                <a:uFillTx/>
                <a:latin typeface="Marianne"/>
                <a:ea typeface="DejaVu Sans"/>
              </a:rPr>
              <a:t>Entre Toussaint et février </a:t>
            </a:r>
            <a:r>
              <a:rPr lang="fr-FR" sz="1800" b="0" u="none" strike="noStrike">
                <a:solidFill>
                  <a:srgbClr val="000000"/>
                </a:solidFill>
                <a:uFillTx/>
                <a:latin typeface="Marianne"/>
                <a:ea typeface="DejaVu Sans"/>
              </a:rPr>
              <a:t>(pour les 3è, terminales, étudiants) s’assurer que les élèves et étudiants travaillent les différentes compétences pour se présenter à la certification avec des niveaux qui reflètent vraiment leurs compétences numériques.</a:t>
            </a:r>
            <a:br>
              <a:rPr sz="1800"/>
            </a:b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1. soit en autonomie, soit en classe, </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2. via des parcours proposés par leurs enseignants ou les compétences de leurs choix.</a:t>
            </a:r>
            <a:br>
              <a:rPr sz="1800"/>
            </a:br>
            <a:endParaRPr lang="fr-FR" sz="1800" b="0" u="none" strike="noStrike">
              <a:solidFill>
                <a:srgbClr val="000000"/>
              </a:solidFill>
              <a:uFillTx/>
              <a:latin typeface="Arial"/>
            </a:endParaRPr>
          </a:p>
          <a:p>
            <a:pPr defTabSz="914400">
              <a:lnSpc>
                <a:spcPct val="100000"/>
              </a:lnSpc>
            </a:pPr>
            <a:r>
              <a:rPr lang="fr-FR" sz="1800" b="1" u="none" strike="noStrike">
                <a:solidFill>
                  <a:srgbClr val="000000"/>
                </a:solidFill>
                <a:uFillTx/>
                <a:latin typeface="Marianne"/>
                <a:ea typeface="DejaVu Sans"/>
              </a:rPr>
              <a:t>Tout au long de l’année </a:t>
            </a:r>
            <a:r>
              <a:rPr lang="fr-FR" sz="1800" b="0" u="none" strike="noStrike">
                <a:solidFill>
                  <a:srgbClr val="000000"/>
                </a:solidFill>
                <a:uFillTx/>
                <a:latin typeface="Marianne"/>
                <a:ea typeface="DejaVu Sans"/>
              </a:rPr>
              <a:t>(pour les 6è, 5è, 4è, 2nde, 1è, CAP), mettre en œuvre l’acquisition des compétences numériques en lien avec les contenus et programmes disciplinaires.</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p:txBody>
      </p:sp>
      <p:sp>
        <p:nvSpPr>
          <p:cNvPr id="95" name="Rectangle 101"/>
          <p:cNvSpPr/>
          <p:nvPr/>
        </p:nvSpPr>
        <p:spPr>
          <a:xfrm>
            <a:off x="180000" y="5939640"/>
            <a:ext cx="11519640" cy="58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pPr>
            <a:r>
              <a:rPr lang="fr-FR" sz="1600" b="0" u="none" strike="noStrike">
                <a:solidFill>
                  <a:srgbClr val="576FB3"/>
                </a:solidFill>
                <a:uFillTx/>
                <a:latin typeface="Marianne"/>
                <a:ea typeface="DejaVu Sans"/>
                <a:hlinkClick r:id="rId2"/>
              </a:rPr>
              <a:t>Les parcours dans Pix Orga</a:t>
            </a:r>
            <a:endParaRPr lang="fr-FR" sz="1600" b="0" u="none" strike="noStrike">
              <a:solidFill>
                <a:srgbClr val="000000"/>
              </a:solidFill>
              <a:uFillTx/>
              <a:latin typeface="Arial"/>
            </a:endParaRPr>
          </a:p>
          <a:p>
            <a:pPr defTabSz="914400">
              <a:lnSpc>
                <a:spcPct val="100000"/>
              </a:lnSpc>
            </a:pPr>
            <a:endParaRPr lang="fr-FR" sz="1600" b="0" u="none" strike="noStrike">
              <a:solidFill>
                <a:srgbClr val="000000"/>
              </a:solidFill>
              <a:uFillTx/>
              <a:latin typeface="Arial"/>
            </a:endParaRPr>
          </a:p>
        </p:txBody>
      </p:sp>
      <p:pic>
        <p:nvPicPr>
          <p:cNvPr id="96" name="Image 102"/>
          <p:cNvPicPr/>
          <p:nvPr/>
        </p:nvPicPr>
        <p:blipFill>
          <a:blip r:embed="rId3"/>
          <a:stretch/>
        </p:blipFill>
        <p:spPr>
          <a:xfrm>
            <a:off x="968040" y="4356000"/>
            <a:ext cx="9651240" cy="1619280"/>
          </a:xfrm>
          <a:prstGeom prst="rect">
            <a:avLst/>
          </a:prstGeom>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sldNum" idx="37"/>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B49FFDA7-7BA3-4EFA-9C1F-7657740EE94E}" type="slidenum">
              <a:rPr lang="fr-FR" sz="1100" b="0" u="none" strike="noStrike">
                <a:solidFill>
                  <a:schemeClr val="dk1">
                    <a:tint val="75000"/>
                  </a:schemeClr>
                </a:solidFill>
                <a:uFillTx/>
                <a:latin typeface="Marianne"/>
                <a:ea typeface="Arial"/>
              </a:rPr>
              <a:t>14</a:t>
            </a:fld>
            <a:endParaRPr lang="fr-FR" sz="1100" b="0" u="none" strike="noStrike">
              <a:solidFill>
                <a:srgbClr val="000000"/>
              </a:solidFill>
              <a:uFillTx/>
              <a:latin typeface="Times New Roman"/>
            </a:endParaRPr>
          </a:p>
        </p:txBody>
      </p:sp>
      <p:sp>
        <p:nvSpPr>
          <p:cNvPr id="98"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Un guide des parcours par niveaux et discipline</a:t>
            </a:r>
            <a:endParaRPr lang="fr-FR" sz="3200" b="0" u="none" strike="noStrike">
              <a:solidFill>
                <a:srgbClr val="000000"/>
              </a:solidFill>
              <a:uFillTx/>
              <a:latin typeface="Arial"/>
            </a:endParaRPr>
          </a:p>
        </p:txBody>
      </p:sp>
      <p:sp>
        <p:nvSpPr>
          <p:cNvPr id="99" name="PlaceHolder 3"/>
          <p:cNvSpPr>
            <a:spLocks noGrp="1"/>
          </p:cNvSpPr>
          <p:nvPr>
            <p:ph type="ftr" idx="38"/>
          </p:nvPr>
        </p:nvSpPr>
        <p:spPr>
          <a:xfrm>
            <a:off x="4766400" y="6496200"/>
            <a:ext cx="692928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100" name="ZoneTexte 10"/>
          <p:cNvSpPr/>
          <p:nvPr/>
        </p:nvSpPr>
        <p:spPr>
          <a:xfrm>
            <a:off x="360000" y="2413440"/>
            <a:ext cx="6929280" cy="343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1800" b="1" u="none" strike="noStrike">
                <a:solidFill>
                  <a:srgbClr val="000000"/>
                </a:solidFill>
                <a:uFillTx/>
                <a:latin typeface="Marianne"/>
                <a:ea typeface="DejaVu Sans"/>
              </a:rPr>
              <a:t>Une multitude de parcours disciplinaires et thématiques est disponible</a:t>
            </a:r>
            <a:r>
              <a:rPr lang="fr-FR" sz="1800" b="0" u="none" strike="noStrike">
                <a:solidFill>
                  <a:srgbClr val="000000"/>
                </a:solidFill>
                <a:uFillTx/>
                <a:latin typeface="Marianne"/>
                <a:ea typeface="DejaVu Sans"/>
              </a:rPr>
              <a:t> quand vous créez votre parcours sur PIX Orga.</a:t>
            </a:r>
            <a:br>
              <a:rPr sz="1800"/>
            </a:b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Il n’est pas toujours évident de prévoir le panel de questions ou le temps qu’il faut leur allouer. </a:t>
            </a:r>
            <a:br>
              <a:rPr sz="1800"/>
            </a:b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Ce guide enseignants peut vous y aider :</a:t>
            </a:r>
            <a:br>
              <a:rPr sz="1800"/>
            </a:br>
            <a:br>
              <a:rPr sz="1800"/>
            </a:br>
            <a:r>
              <a:rPr lang="fr-FR" sz="1800" b="0" u="none" strike="noStrike">
                <a:solidFill>
                  <a:srgbClr val="576FB3"/>
                </a:solidFill>
                <a:uFillTx/>
                <a:latin typeface="Marianne"/>
                <a:ea typeface="DejaVu Sans"/>
                <a:hlinkClick r:id="rId2"/>
              </a:rPr>
              <a:t>« Les parcours pédagogiques dans </a:t>
            </a:r>
            <a:r>
              <a:rPr lang="fr-FR" sz="1800" b="0" u="none" strike="noStrike">
                <a:solidFill>
                  <a:srgbClr val="576FB3"/>
                </a:solidFill>
                <a:uFillTx/>
                <a:latin typeface="Marianne"/>
                <a:ea typeface="DejaVu Sans"/>
                <a:hlinkClick r:id="rId2"/>
              </a:rPr>
              <a:t>Pix</a:t>
            </a:r>
            <a:r>
              <a:rPr lang="fr-FR" sz="1800" b="0" u="none" strike="noStrike">
                <a:solidFill>
                  <a:srgbClr val="576FB3"/>
                </a:solidFill>
                <a:uFillTx/>
                <a:latin typeface="Marianne"/>
                <a:ea typeface="DejaVu Sans"/>
                <a:hlinkClick r:id="rId2"/>
              </a:rPr>
              <a:t> Orga, sept 2024 »</a:t>
            </a:r>
            <a:br>
              <a:rPr sz="1800"/>
            </a:br>
            <a:br>
              <a:rPr sz="1800"/>
            </a:br>
            <a:br>
              <a:rPr sz="1800"/>
            </a:br>
            <a:endParaRPr lang="fr-FR" sz="1800" b="0" u="none" strike="noStrike">
              <a:solidFill>
                <a:srgbClr val="000000"/>
              </a:solidFill>
              <a:uFillTx/>
              <a:latin typeface="Arial"/>
            </a:endParaRPr>
          </a:p>
        </p:txBody>
      </p:sp>
      <p:pic>
        <p:nvPicPr>
          <p:cNvPr id="101" name="Image 108"/>
          <p:cNvPicPr/>
          <p:nvPr/>
        </p:nvPicPr>
        <p:blipFill>
          <a:blip r:embed="rId3"/>
          <a:stretch/>
        </p:blipFill>
        <p:spPr>
          <a:xfrm>
            <a:off x="7610760" y="1926720"/>
            <a:ext cx="4318560" cy="4030560"/>
          </a:xfrm>
          <a:prstGeom prst="rect">
            <a:avLst/>
          </a:prstGeom>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sldNum" idx="39"/>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2064B1AD-F431-4A26-8808-45D59B5F457E}" type="slidenum">
              <a:rPr lang="fr-FR" sz="1100" b="0" u="none" strike="noStrike">
                <a:solidFill>
                  <a:schemeClr val="dk1">
                    <a:tint val="75000"/>
                  </a:schemeClr>
                </a:solidFill>
                <a:uFillTx/>
                <a:latin typeface="Marianne"/>
                <a:ea typeface="Arial"/>
              </a:rPr>
              <a:t>15</a:t>
            </a:fld>
            <a:endParaRPr lang="fr-FR" sz="1100" b="0" u="none" strike="noStrike">
              <a:solidFill>
                <a:srgbClr val="000000"/>
              </a:solidFill>
              <a:uFillTx/>
              <a:latin typeface="Times New Roman"/>
            </a:endParaRPr>
          </a:p>
        </p:txBody>
      </p:sp>
      <p:sp>
        <p:nvSpPr>
          <p:cNvPr id="103"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Au niveau de sa discipline</a:t>
            </a:r>
            <a:endParaRPr lang="fr-FR" sz="3200" b="0" u="none" strike="noStrike">
              <a:solidFill>
                <a:srgbClr val="000000"/>
              </a:solidFill>
              <a:uFillTx/>
              <a:latin typeface="Arial"/>
            </a:endParaRPr>
          </a:p>
        </p:txBody>
      </p:sp>
      <p:sp>
        <p:nvSpPr>
          <p:cNvPr id="104" name="PlaceHolder 3"/>
          <p:cNvSpPr>
            <a:spLocks noGrp="1"/>
          </p:cNvSpPr>
          <p:nvPr>
            <p:ph type="ftr" idx="40"/>
          </p:nvPr>
        </p:nvSpPr>
        <p:spPr>
          <a:xfrm>
            <a:off x="3330000" y="6483600"/>
            <a:ext cx="539568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105" name="Rectangle 113"/>
          <p:cNvSpPr/>
          <p:nvPr/>
        </p:nvSpPr>
        <p:spPr>
          <a:xfrm>
            <a:off x="412920" y="5877360"/>
            <a:ext cx="6371280" cy="601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1400" b="0" u="none" strike="noStrike">
                <a:solidFill>
                  <a:srgbClr val="000000"/>
                </a:solidFill>
                <a:uFillTx/>
                <a:latin typeface="Marianne"/>
                <a:ea typeface="DejaVu Sans"/>
              </a:rPr>
              <a:t>Tableau vierge de répartition des compétences peut être téléchargé au format Excel (</a:t>
            </a:r>
            <a:r>
              <a:rPr lang="fr-FR" sz="1400" b="0" u="sng" strike="noStrike">
                <a:solidFill>
                  <a:srgbClr val="576FB3"/>
                </a:solidFill>
                <a:uFillTx/>
                <a:latin typeface="Marianne"/>
                <a:ea typeface="DejaVu Sans"/>
                <a:hlinkClick r:id="rId2"/>
              </a:rPr>
              <a:t>cliquez ici</a:t>
            </a:r>
            <a:r>
              <a:rPr lang="fr-FR" sz="1400" b="0" u="none" strike="noStrike">
                <a:solidFill>
                  <a:srgbClr val="000000"/>
                </a:solidFill>
                <a:uFillTx/>
                <a:latin typeface="Marianne"/>
                <a:ea typeface="DejaVu Sans"/>
              </a:rPr>
              <a:t>)</a:t>
            </a:r>
            <a:endParaRPr lang="fr-FR" sz="1400" b="0" u="none" strike="noStrike">
              <a:solidFill>
                <a:srgbClr val="000000"/>
              </a:solidFill>
              <a:uFillTx/>
              <a:latin typeface="Arial"/>
            </a:endParaRPr>
          </a:p>
        </p:txBody>
      </p:sp>
      <p:pic>
        <p:nvPicPr>
          <p:cNvPr id="106" name="Image 114"/>
          <p:cNvPicPr/>
          <p:nvPr/>
        </p:nvPicPr>
        <p:blipFill>
          <a:blip r:embed="rId3"/>
          <a:stretch/>
        </p:blipFill>
        <p:spPr>
          <a:xfrm>
            <a:off x="560880" y="1828440"/>
            <a:ext cx="6272640" cy="3839400"/>
          </a:xfrm>
          <a:prstGeom prst="rect">
            <a:avLst/>
          </a:prstGeom>
          <a:ln w="0">
            <a:noFill/>
          </a:ln>
        </p:spPr>
      </p:pic>
      <p:sp>
        <p:nvSpPr>
          <p:cNvPr id="107" name="Rectangle 115"/>
          <p:cNvSpPr/>
          <p:nvPr/>
        </p:nvSpPr>
        <p:spPr>
          <a:xfrm>
            <a:off x="7104600" y="1742760"/>
            <a:ext cx="4993920" cy="435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1800" b="0" u="none" strike="noStrike">
                <a:solidFill>
                  <a:srgbClr val="000000"/>
                </a:solidFill>
                <a:uFillTx/>
                <a:latin typeface="Marianne"/>
                <a:ea typeface="DejaVu Sans"/>
              </a:rPr>
              <a:t>Vous pouvez travailler de manière disciplinaire </a:t>
            </a:r>
            <a:r>
              <a:rPr lang="fr-FR" sz="1800" b="1" u="none" strike="noStrike">
                <a:solidFill>
                  <a:srgbClr val="000000"/>
                </a:solidFill>
                <a:uFillTx/>
                <a:latin typeface="Marianne"/>
                <a:ea typeface="DejaVu Sans"/>
              </a:rPr>
              <a:t>en choisissant les compétences que vous allez collectivement</a:t>
            </a:r>
            <a:r>
              <a:rPr lang="fr-FR" sz="1800" b="0" u="none" strike="noStrike">
                <a:solidFill>
                  <a:srgbClr val="000000"/>
                </a:solidFill>
                <a:uFillTx/>
                <a:latin typeface="Marianne"/>
                <a:ea typeface="DejaVu Sans"/>
              </a:rPr>
              <a:t> travailler pour chaque niveau, et compléter ce tableau.</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Vous pouvez aussi consulter les sites disciplinaires ou </a:t>
            </a:r>
            <a:r>
              <a:rPr lang="fr-FR" sz="1800" b="1" u="none" strike="noStrike">
                <a:solidFill>
                  <a:srgbClr val="000000"/>
                </a:solidFill>
                <a:uFillTx/>
                <a:latin typeface="Marianne"/>
                <a:ea typeface="DejaVu Sans"/>
              </a:rPr>
              <a:t>interroger EduBase pour vous inspirer</a:t>
            </a:r>
            <a:r>
              <a:rPr lang="fr-FR" sz="1800" b="0" u="none" strike="noStrike">
                <a:solidFill>
                  <a:srgbClr val="000000"/>
                </a:solidFill>
                <a:uFillTx/>
                <a:latin typeface="Marianne"/>
                <a:ea typeface="DejaVu Sans"/>
              </a:rPr>
              <a:t> de séances déjà produite par des collègues:</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defTabSz="914400">
              <a:lnSpc>
                <a:spcPct val="100000"/>
              </a:lnSpc>
            </a:pPr>
            <a:r>
              <a:rPr lang="fr-FR" sz="1800" b="0" u="sng" strike="noStrike">
                <a:solidFill>
                  <a:srgbClr val="576FB3"/>
                </a:solidFill>
                <a:uFillTx/>
                <a:latin typeface="Marianne"/>
                <a:ea typeface="DejaVu Sans"/>
                <a:hlinkClick r:id="rId4"/>
              </a:rPr>
              <a:t>Édubase</a:t>
            </a:r>
            <a:r>
              <a:rPr lang="fr-FR" sz="1800" b="0" u="sng" strike="noStrike">
                <a:solidFill>
                  <a:srgbClr val="576FB3"/>
                </a:solidFill>
                <a:uFillTx/>
                <a:latin typeface="Marianne"/>
                <a:ea typeface="DejaVu Sans"/>
                <a:hlinkClick r:id="rId4"/>
              </a:rPr>
              <a:t>: trouver des scénarios pédagogiques et travailler des compétences </a:t>
            </a:r>
            <a:r>
              <a:rPr lang="fr-FR" sz="1800" b="0" u="sng" strike="noStrike">
                <a:solidFill>
                  <a:srgbClr val="576FB3"/>
                </a:solidFill>
                <a:uFillTx/>
                <a:latin typeface="Marianne"/>
                <a:ea typeface="DejaVu Sans"/>
                <a:hlinkClick r:id="rId4"/>
              </a:rPr>
              <a:t>Pix</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Image 116"/>
          <p:cNvPicPr/>
          <p:nvPr/>
        </p:nvPicPr>
        <p:blipFill>
          <a:blip r:embed="rId2"/>
          <a:stretch/>
        </p:blipFill>
        <p:spPr>
          <a:xfrm>
            <a:off x="0" y="1080000"/>
            <a:ext cx="12189240" cy="5381640"/>
          </a:xfrm>
          <a:prstGeom prst="rect">
            <a:avLst/>
          </a:prstGeom>
          <a:ln w="0">
            <a:noFill/>
          </a:ln>
        </p:spPr>
      </p:pic>
      <p:sp>
        <p:nvSpPr>
          <p:cNvPr id="109" name="PlaceHolder 1"/>
          <p:cNvSpPr>
            <a:spLocks noGrp="1"/>
          </p:cNvSpPr>
          <p:nvPr>
            <p:ph type="sldNum" idx="41"/>
          </p:nvPr>
        </p:nvSpPr>
        <p:spPr>
          <a:xfrm>
            <a:off x="10260000" y="6480000"/>
            <a:ext cx="1434960" cy="35496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54303F8F-30D3-42E4-9E91-D6DC1BF708FA}" type="slidenum">
              <a:rPr lang="fr-FR" sz="1100" b="0" u="none" strike="noStrike">
                <a:solidFill>
                  <a:schemeClr val="dk1">
                    <a:tint val="75000"/>
                  </a:schemeClr>
                </a:solidFill>
                <a:uFillTx/>
                <a:latin typeface="Marianne"/>
                <a:ea typeface="Arial"/>
              </a:rPr>
              <a:t>16</a:t>
            </a:fld>
            <a:endParaRPr lang="fr-FR" sz="1100" b="0" u="none" strike="noStrike">
              <a:solidFill>
                <a:srgbClr val="000000"/>
              </a:solidFill>
              <a:uFillTx/>
              <a:latin typeface="Times New Roman"/>
            </a:endParaRPr>
          </a:p>
        </p:txBody>
      </p:sp>
      <p:sp>
        <p:nvSpPr>
          <p:cNvPr id="110" name="PlaceHolder 2"/>
          <p:cNvSpPr>
            <a:spLocks noGrp="1"/>
          </p:cNvSpPr>
          <p:nvPr>
            <p:ph type="title"/>
          </p:nvPr>
        </p:nvSpPr>
        <p:spPr>
          <a:xfrm>
            <a:off x="0" y="2520000"/>
            <a:ext cx="12187080" cy="894960"/>
          </a:xfrm>
          <a:prstGeom prst="rect">
            <a:avLst/>
          </a:prstGeom>
          <a:solidFill>
            <a:srgbClr val="FFFFFF">
              <a:alpha val="75000"/>
            </a:srgbClr>
          </a:solidFill>
          <a:ln w="0">
            <a:noFill/>
          </a:ln>
        </p:spPr>
        <p:txBody>
          <a:bodyPr lIns="360000" tIns="0" rIns="0" bIns="0" anchor="ctr">
            <a:noAutofit/>
          </a:bodyPr>
          <a:lstStyle/>
          <a:p>
            <a:pPr indent="0" defTabSz="914400">
              <a:lnSpc>
                <a:spcPct val="90000"/>
              </a:lnSpc>
              <a:buNone/>
              <a:tabLst>
                <a:tab pos="0" algn="l"/>
              </a:tabLst>
            </a:pPr>
            <a:r>
              <a:rPr lang="fr-FR" sz="4400" b="1" u="none" strike="noStrike">
                <a:solidFill>
                  <a:schemeClr val="dk1"/>
                </a:solidFill>
                <a:uFillTx/>
                <a:latin typeface="Marianne"/>
                <a:ea typeface="Arial"/>
              </a:rPr>
              <a:t>Quel pilotage au sein de l’ établissement ?</a:t>
            </a:r>
            <a:endParaRPr lang="fr-FR" sz="4400" b="0" u="none" strike="noStrike">
              <a:solidFill>
                <a:srgbClr val="000000"/>
              </a:solidFill>
              <a:uFillTx/>
              <a:latin typeface="Arial"/>
            </a:endParaRPr>
          </a:p>
        </p:txBody>
      </p:sp>
      <p:sp>
        <p:nvSpPr>
          <p:cNvPr id="111" name="PlaceHolder 3"/>
          <p:cNvSpPr>
            <a:spLocks noGrp="1"/>
          </p:cNvSpPr>
          <p:nvPr>
            <p:ph type="ftr" idx="42"/>
          </p:nvPr>
        </p:nvSpPr>
        <p:spPr>
          <a:xfrm>
            <a:off x="4986720" y="6480000"/>
            <a:ext cx="6929280" cy="35496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sldNum" idx="43"/>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D7EDB6B0-C19C-4A7A-B0CA-315D9C4BD1AF}" type="slidenum">
              <a:rPr lang="fr-FR" sz="1100" b="0" u="none" strike="noStrike">
                <a:solidFill>
                  <a:schemeClr val="dk1">
                    <a:tint val="75000"/>
                  </a:schemeClr>
                </a:solidFill>
                <a:uFillTx/>
                <a:latin typeface="Marianne"/>
                <a:ea typeface="Arial"/>
              </a:rPr>
              <a:t>17</a:t>
            </a:fld>
            <a:endParaRPr lang="fr-FR" sz="1100" b="0" u="none" strike="noStrike">
              <a:solidFill>
                <a:srgbClr val="000000"/>
              </a:solidFill>
              <a:uFillTx/>
              <a:latin typeface="Times New Roman"/>
            </a:endParaRPr>
          </a:p>
        </p:txBody>
      </p:sp>
      <p:sp>
        <p:nvSpPr>
          <p:cNvPr id="113"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Les questions à se poser</a:t>
            </a:r>
            <a:endParaRPr lang="fr-FR" sz="3200" b="0" u="none" strike="noStrike">
              <a:solidFill>
                <a:srgbClr val="000000"/>
              </a:solidFill>
              <a:uFillTx/>
              <a:latin typeface="Arial"/>
            </a:endParaRPr>
          </a:p>
        </p:txBody>
      </p:sp>
      <p:sp>
        <p:nvSpPr>
          <p:cNvPr id="114" name="PlaceHolder 3"/>
          <p:cNvSpPr>
            <a:spLocks noGrp="1"/>
          </p:cNvSpPr>
          <p:nvPr>
            <p:ph type="ftr" idx="44"/>
          </p:nvPr>
        </p:nvSpPr>
        <p:spPr>
          <a:xfrm>
            <a:off x="4957200" y="6506640"/>
            <a:ext cx="673848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115" name="ZoneTexte 2"/>
          <p:cNvSpPr/>
          <p:nvPr/>
        </p:nvSpPr>
        <p:spPr>
          <a:xfrm>
            <a:off x="393840" y="1914480"/>
            <a:ext cx="8378280" cy="4403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defTabSz="914400">
              <a:lnSpc>
                <a:spcPct val="100000"/>
              </a:lnSpc>
              <a:buClr>
                <a:srgbClr val="000000"/>
              </a:buClr>
              <a:buSzPct val="45000"/>
              <a:buFont typeface="Wingdings" charset="2"/>
              <a:buChar char=""/>
            </a:pPr>
            <a:r>
              <a:rPr lang="fr-FR" sz="2000" b="0" u="none" strike="noStrike">
                <a:solidFill>
                  <a:srgbClr val="000000"/>
                </a:solidFill>
                <a:uFillTx/>
                <a:latin typeface="Marianne"/>
                <a:ea typeface="DejaVu Sans"/>
              </a:rPr>
              <a:t>Existe-t-il une instance qui prend en charge la politique numérique de l’établissement ? </a:t>
            </a:r>
            <a:r>
              <a:rPr lang="fr-FR" sz="2000" b="0" i="1" u="none" strike="noStrike">
                <a:solidFill>
                  <a:srgbClr val="000000"/>
                </a:solidFill>
                <a:uFillTx/>
                <a:latin typeface="Marianne"/>
                <a:ea typeface="DejaVu Sans"/>
              </a:rPr>
              <a:t>(conseil pédagogique, réunion RUPN/ direction, conseil numérique, …)</a:t>
            </a: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2000" b="0" u="none" strike="noStrike">
                <a:solidFill>
                  <a:srgbClr val="000000"/>
                </a:solidFill>
                <a:uFillTx/>
                <a:latin typeface="Marianne"/>
                <a:ea typeface="DejaVu Sans"/>
              </a:rPr>
              <a:t>Les enseignants et les autres personnels éducatifs sont-ils sensibilisés aux possibilités offertes par PIX ?</a:t>
            </a: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2000" b="0" u="none" strike="noStrike">
                <a:solidFill>
                  <a:srgbClr val="000000"/>
                </a:solidFill>
                <a:uFillTx/>
                <a:latin typeface="Marianne"/>
                <a:ea typeface="DejaVu Sans"/>
              </a:rPr>
              <a:t>Y a-t-il un référent Pix identifié ? </a:t>
            </a:r>
            <a:br>
              <a:rPr sz="2000"/>
            </a:br>
            <a:r>
              <a:rPr lang="fr-FR" sz="2000" b="0" u="none" strike="noStrike">
                <a:solidFill>
                  <a:srgbClr val="000000"/>
                </a:solidFill>
                <a:uFillTx/>
                <a:latin typeface="Marianne"/>
                <a:ea typeface="DejaVu Sans"/>
              </a:rPr>
              <a:t> </a:t>
            </a:r>
            <a:endParaRPr lang="fr-FR" sz="20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2000" b="0" u="none" strike="noStrike">
                <a:solidFill>
                  <a:srgbClr val="000000"/>
                </a:solidFill>
                <a:uFillTx/>
                <a:latin typeface="Marianne"/>
                <a:ea typeface="DejaVu Sans"/>
              </a:rPr>
              <a:t>Des volontaires font-ils partie de l’équipe de PIX ORGA ? Avez-vous songé à harmoniser la création des campagnes et la récolte des résultats ?</a:t>
            </a: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p:txBody>
      </p:sp>
      <p:pic>
        <p:nvPicPr>
          <p:cNvPr id="116" name="Image 126"/>
          <p:cNvPicPr/>
          <p:nvPr/>
        </p:nvPicPr>
        <p:blipFill>
          <a:blip r:embed="rId2"/>
          <a:stretch/>
        </p:blipFill>
        <p:spPr>
          <a:xfrm>
            <a:off x="8915760" y="1484280"/>
            <a:ext cx="2881440" cy="4105440"/>
          </a:xfrm>
          <a:prstGeom prst="rect">
            <a:avLst/>
          </a:prstGeom>
          <a:ln w="0">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PlaceHolder 1"/>
          <p:cNvSpPr>
            <a:spLocks noGrp="1"/>
          </p:cNvSpPr>
          <p:nvPr>
            <p:ph type="sldNum" idx="45"/>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6974BF8D-A3B0-43B6-BD0D-19CC603AD24E}" type="slidenum">
              <a:rPr lang="fr-FR" sz="1100" b="0" u="none" strike="noStrike">
                <a:solidFill>
                  <a:schemeClr val="dk1">
                    <a:tint val="75000"/>
                  </a:schemeClr>
                </a:solidFill>
                <a:uFillTx/>
                <a:latin typeface="Marianne"/>
                <a:ea typeface="Arial"/>
              </a:rPr>
              <a:t>18</a:t>
            </a:fld>
            <a:endParaRPr lang="fr-FR" sz="1100" b="0" u="none" strike="noStrike">
              <a:solidFill>
                <a:srgbClr val="000000"/>
              </a:solidFill>
              <a:uFillTx/>
              <a:latin typeface="Times New Roman"/>
            </a:endParaRPr>
          </a:p>
        </p:txBody>
      </p:sp>
      <p:sp>
        <p:nvSpPr>
          <p:cNvPr id="118"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Quelques questions d’ordre pédagogique</a:t>
            </a:r>
            <a:endParaRPr lang="fr-FR" sz="3200" b="0" u="none" strike="noStrike">
              <a:solidFill>
                <a:srgbClr val="000000"/>
              </a:solidFill>
              <a:uFillTx/>
              <a:latin typeface="Arial"/>
            </a:endParaRPr>
          </a:p>
        </p:txBody>
      </p:sp>
      <p:sp>
        <p:nvSpPr>
          <p:cNvPr id="119" name="PlaceHolder 3"/>
          <p:cNvSpPr>
            <a:spLocks noGrp="1"/>
          </p:cNvSpPr>
          <p:nvPr>
            <p:ph type="ftr" idx="46"/>
          </p:nvPr>
        </p:nvSpPr>
        <p:spPr>
          <a:xfrm>
            <a:off x="5014800" y="6480000"/>
            <a:ext cx="680292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120" name="ZoneTexte 4"/>
          <p:cNvSpPr/>
          <p:nvPr/>
        </p:nvSpPr>
        <p:spPr>
          <a:xfrm>
            <a:off x="393840" y="2012400"/>
            <a:ext cx="8022240" cy="4732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defTabSz="914400">
              <a:lnSpc>
                <a:spcPct val="100000"/>
              </a:lnSpc>
              <a:buClr>
                <a:srgbClr val="000000"/>
              </a:buClr>
              <a:buSzPct val="45000"/>
              <a:buFont typeface="Wingdings" charset="2"/>
              <a:buChar char=""/>
            </a:pPr>
            <a:r>
              <a:rPr lang="fr-FR" sz="2000" b="0" u="none" strike="noStrike">
                <a:solidFill>
                  <a:srgbClr val="000000"/>
                </a:solidFill>
                <a:uFillTx/>
                <a:latin typeface="Marianne"/>
                <a:ea typeface="DejaVu Sans"/>
              </a:rPr>
              <a:t>Les élèves sont-ils laissés ou en autonomie totale sur leurs parcours ?</a:t>
            </a: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2000" b="0" u="none" strike="noStrike">
                <a:solidFill>
                  <a:srgbClr val="000000"/>
                </a:solidFill>
                <a:uFillTx/>
                <a:latin typeface="Marianne"/>
                <a:ea typeface="DejaVu Sans"/>
              </a:rPr>
              <a:t>Y a-t-il des systèmes de suivi et de relance prévus ?</a:t>
            </a: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2000" b="0" u="none" strike="noStrike">
                <a:solidFill>
                  <a:srgbClr val="000000"/>
                </a:solidFill>
                <a:uFillTx/>
                <a:latin typeface="Marianne"/>
                <a:ea typeface="DejaVu Sans"/>
              </a:rPr>
              <a:t>Y a-t-il une animation réalisée autour de PIX ? </a:t>
            </a:r>
            <a:r>
              <a:rPr lang="fr-FR" sz="2000" b="0" i="1" u="none" strike="noStrike">
                <a:solidFill>
                  <a:srgbClr val="000000"/>
                </a:solidFill>
                <a:uFillTx/>
                <a:latin typeface="Marianne"/>
                <a:ea typeface="DejaVu Sans"/>
              </a:rPr>
              <a:t>(défis PIX ludifiés, parcours selon des événements ciblés comme la journée contre le harcèlement…)</a:t>
            </a: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a:p>
            <a:pPr defTabSz="914400">
              <a:lnSpc>
                <a:spcPct val="100000"/>
              </a:lnSpc>
            </a:pPr>
            <a:r>
              <a:rPr lang="fr-FR" sz="2000" b="0" i="1" u="none" strike="noStrike">
                <a:solidFill>
                  <a:srgbClr val="000000"/>
                </a:solidFill>
                <a:uFillTx/>
                <a:latin typeface="Marianne"/>
                <a:ea typeface="DejaVu Sans"/>
              </a:rPr>
              <a:t>Et n’oublions pas que le but n’est pas une certification </a:t>
            </a:r>
            <a:br>
              <a:rPr sz="2000"/>
            </a:br>
            <a:r>
              <a:rPr lang="fr-FR" sz="2000" b="0" i="1" u="none" strike="noStrike">
                <a:solidFill>
                  <a:srgbClr val="000000"/>
                </a:solidFill>
                <a:uFillTx/>
                <a:latin typeface="Marianne"/>
                <a:ea typeface="DejaVu Sans"/>
              </a:rPr>
              <a:t>« au rabais » à un niveau moindre, le profil PIX étant destiné</a:t>
            </a:r>
            <a:br>
              <a:rPr sz="2000"/>
            </a:br>
            <a:r>
              <a:rPr lang="fr-FR" sz="2000" b="0" i="1" u="none" strike="noStrike">
                <a:solidFill>
                  <a:srgbClr val="000000"/>
                </a:solidFill>
                <a:uFillTx/>
                <a:latin typeface="Marianne"/>
                <a:ea typeface="DejaVu Sans"/>
              </a:rPr>
              <a:t>à être valorisé et suivi après les changements d’établissements ! </a:t>
            </a: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p:txBody>
      </p:sp>
      <p:pic>
        <p:nvPicPr>
          <p:cNvPr id="121" name="Image 132"/>
          <p:cNvPicPr/>
          <p:nvPr/>
        </p:nvPicPr>
        <p:blipFill>
          <a:blip r:embed="rId2"/>
          <a:stretch/>
        </p:blipFill>
        <p:spPr>
          <a:xfrm rot="264000">
            <a:off x="8318880" y="2138040"/>
            <a:ext cx="3390120" cy="2964600"/>
          </a:xfrm>
          <a:prstGeom prst="rect">
            <a:avLst/>
          </a:prstGeom>
          <a:ln w="0">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Image 133"/>
          <p:cNvPicPr/>
          <p:nvPr/>
        </p:nvPicPr>
        <p:blipFill>
          <a:blip r:embed="rId2"/>
          <a:stretch/>
        </p:blipFill>
        <p:spPr>
          <a:xfrm>
            <a:off x="0" y="1063080"/>
            <a:ext cx="12188160" cy="5416560"/>
          </a:xfrm>
          <a:prstGeom prst="rect">
            <a:avLst/>
          </a:prstGeom>
          <a:ln w="0">
            <a:noFill/>
          </a:ln>
        </p:spPr>
      </p:pic>
      <p:sp>
        <p:nvSpPr>
          <p:cNvPr id="123" name="PlaceHolder 1"/>
          <p:cNvSpPr>
            <a:spLocks noGrp="1"/>
          </p:cNvSpPr>
          <p:nvPr>
            <p:ph type="sldNum" idx="47"/>
          </p:nvPr>
        </p:nvSpPr>
        <p:spPr>
          <a:xfrm>
            <a:off x="10260000" y="6480000"/>
            <a:ext cx="1434960" cy="35496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79134918-FB7B-42FA-83B7-64DC93A2DE55}" type="slidenum">
              <a:rPr lang="fr-FR" sz="1100" b="0" u="none" strike="noStrike">
                <a:solidFill>
                  <a:schemeClr val="dk1">
                    <a:tint val="75000"/>
                  </a:schemeClr>
                </a:solidFill>
                <a:uFillTx/>
                <a:latin typeface="Marianne"/>
                <a:ea typeface="Arial"/>
              </a:rPr>
              <a:t>19</a:t>
            </a:fld>
            <a:endParaRPr lang="fr-FR" sz="1100" b="0" u="none" strike="noStrike">
              <a:solidFill>
                <a:srgbClr val="000000"/>
              </a:solidFill>
              <a:uFillTx/>
              <a:latin typeface="Times New Roman"/>
            </a:endParaRPr>
          </a:p>
        </p:txBody>
      </p:sp>
      <p:sp>
        <p:nvSpPr>
          <p:cNvPr id="124" name="PlaceHolder 2"/>
          <p:cNvSpPr>
            <a:spLocks noGrp="1"/>
          </p:cNvSpPr>
          <p:nvPr>
            <p:ph type="title"/>
          </p:nvPr>
        </p:nvSpPr>
        <p:spPr>
          <a:xfrm>
            <a:off x="0" y="2520000"/>
            <a:ext cx="12187080" cy="894960"/>
          </a:xfrm>
          <a:prstGeom prst="rect">
            <a:avLst/>
          </a:prstGeom>
          <a:solidFill>
            <a:srgbClr val="FFFFFF">
              <a:alpha val="75000"/>
            </a:srgbClr>
          </a:solidFill>
          <a:ln w="0">
            <a:noFill/>
          </a:ln>
        </p:spPr>
        <p:txBody>
          <a:bodyPr lIns="360000" tIns="0" rIns="0" bIns="0" anchor="ctr">
            <a:noAutofit/>
          </a:bodyPr>
          <a:lstStyle/>
          <a:p>
            <a:pPr indent="0" defTabSz="914400">
              <a:lnSpc>
                <a:spcPct val="90000"/>
              </a:lnSpc>
              <a:buNone/>
              <a:tabLst>
                <a:tab pos="0" algn="l"/>
              </a:tabLst>
            </a:pPr>
            <a:r>
              <a:rPr lang="fr-FR" sz="4400" b="1" u="none" strike="noStrike">
                <a:solidFill>
                  <a:schemeClr val="dk1"/>
                </a:solidFill>
                <a:uFillTx/>
                <a:latin typeface="Marianne"/>
                <a:ea typeface="Arial"/>
              </a:rPr>
              <a:t>Aller plus loin…</a:t>
            </a:r>
            <a:endParaRPr lang="fr-FR" sz="4400" b="0" u="none" strike="noStrike">
              <a:solidFill>
                <a:srgbClr val="000000"/>
              </a:solidFill>
              <a:uFillTx/>
              <a:latin typeface="Arial"/>
            </a:endParaRPr>
          </a:p>
        </p:txBody>
      </p:sp>
      <p:sp>
        <p:nvSpPr>
          <p:cNvPr id="125" name="PlaceHolder 3"/>
          <p:cNvSpPr>
            <a:spLocks noGrp="1"/>
          </p:cNvSpPr>
          <p:nvPr>
            <p:ph type="ftr" idx="48"/>
          </p:nvPr>
        </p:nvSpPr>
        <p:spPr>
          <a:xfrm>
            <a:off x="3330000" y="6483600"/>
            <a:ext cx="5394960" cy="35496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laceHolder 1"/>
          <p:cNvSpPr>
            <a:spLocks noGrp="1"/>
          </p:cNvSpPr>
          <p:nvPr>
            <p:ph type="sldNum" idx="13"/>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92FE3991-B4E7-4482-8686-A4CBE282A272}" type="slidenum">
              <a:rPr lang="fr-FR" sz="1100" b="0" u="none" strike="noStrike">
                <a:solidFill>
                  <a:schemeClr val="dk1">
                    <a:tint val="75000"/>
                  </a:schemeClr>
                </a:solidFill>
                <a:uFillTx/>
                <a:latin typeface="Marianne"/>
                <a:ea typeface="Arial"/>
              </a:rPr>
              <a:t>2</a:t>
            </a:fld>
            <a:endParaRPr lang="fr-FR" sz="1100" b="0" u="none" strike="noStrike">
              <a:solidFill>
                <a:srgbClr val="000000"/>
              </a:solidFill>
              <a:uFillTx/>
              <a:latin typeface="Times New Roman"/>
            </a:endParaRPr>
          </a:p>
        </p:txBody>
      </p:sp>
      <p:sp>
        <p:nvSpPr>
          <p:cNvPr id="37"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Pix est le service public en ligne permettant aux élèves</a:t>
            </a:r>
            <a:endParaRPr lang="fr-FR" sz="3200" b="0" u="none" strike="noStrike">
              <a:solidFill>
                <a:srgbClr val="000000"/>
              </a:solidFill>
              <a:uFillTx/>
              <a:latin typeface="Arial"/>
            </a:endParaRPr>
          </a:p>
        </p:txBody>
      </p:sp>
      <p:sp>
        <p:nvSpPr>
          <p:cNvPr id="38" name="PlaceHolder 3"/>
          <p:cNvSpPr>
            <a:spLocks noGrp="1"/>
          </p:cNvSpPr>
          <p:nvPr>
            <p:ph type="ftr" idx="14"/>
          </p:nvPr>
        </p:nvSpPr>
        <p:spPr>
          <a:xfrm>
            <a:off x="5690520" y="6466680"/>
            <a:ext cx="575172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pic>
        <p:nvPicPr>
          <p:cNvPr id="39" name="Image 33"/>
          <p:cNvPicPr/>
          <p:nvPr/>
        </p:nvPicPr>
        <p:blipFill>
          <a:blip r:embed="rId2"/>
          <a:stretch/>
        </p:blipFill>
        <p:spPr>
          <a:xfrm>
            <a:off x="856800" y="1795680"/>
            <a:ext cx="9943200" cy="4482000"/>
          </a:xfrm>
          <a:prstGeom prst="rect">
            <a:avLst/>
          </a:prstGeom>
          <a:ln w="0">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PlaceHolder 1"/>
          <p:cNvSpPr>
            <a:spLocks noGrp="1"/>
          </p:cNvSpPr>
          <p:nvPr>
            <p:ph type="sldNum" idx="49"/>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0FEC629B-FA68-4F2D-A0B2-409E4A8DDAD9}" type="slidenum">
              <a:rPr lang="fr-FR" sz="1100" b="0" u="none" strike="noStrike">
                <a:solidFill>
                  <a:schemeClr val="dk1">
                    <a:tint val="75000"/>
                  </a:schemeClr>
                </a:solidFill>
                <a:uFillTx/>
                <a:latin typeface="Marianne"/>
                <a:ea typeface="Arial"/>
              </a:rPr>
              <a:t>20</a:t>
            </a:fld>
            <a:endParaRPr lang="fr-FR" sz="1100" b="0" u="none" strike="noStrike">
              <a:solidFill>
                <a:srgbClr val="000000"/>
              </a:solidFill>
              <a:uFillTx/>
              <a:latin typeface="Times New Roman"/>
            </a:endParaRPr>
          </a:p>
        </p:txBody>
      </p:sp>
      <p:sp>
        <p:nvSpPr>
          <p:cNvPr id="127" name="PlaceHolder 2"/>
          <p:cNvSpPr>
            <a:spLocks noGrp="1"/>
          </p:cNvSpPr>
          <p:nvPr>
            <p:ph type="title"/>
          </p:nvPr>
        </p:nvSpPr>
        <p:spPr>
          <a:xfrm>
            <a:off x="360000" y="103068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Quelques ressources utiles</a:t>
            </a:r>
            <a:endParaRPr lang="fr-FR" sz="3200" b="0" u="none" strike="noStrike">
              <a:solidFill>
                <a:srgbClr val="000000"/>
              </a:solidFill>
              <a:uFillTx/>
              <a:latin typeface="Arial"/>
            </a:endParaRPr>
          </a:p>
        </p:txBody>
      </p:sp>
      <p:sp>
        <p:nvSpPr>
          <p:cNvPr id="128" name="PlaceHolder 3"/>
          <p:cNvSpPr>
            <a:spLocks noGrp="1"/>
          </p:cNvSpPr>
          <p:nvPr>
            <p:ph type="ftr" idx="50"/>
          </p:nvPr>
        </p:nvSpPr>
        <p:spPr>
          <a:xfrm>
            <a:off x="4989600" y="6496200"/>
            <a:ext cx="670608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129" name="Rectangle 142"/>
          <p:cNvSpPr/>
          <p:nvPr/>
        </p:nvSpPr>
        <p:spPr>
          <a:xfrm>
            <a:off x="360000" y="1971360"/>
            <a:ext cx="11259000" cy="444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defTabSz="914400">
              <a:lnSpc>
                <a:spcPct val="100000"/>
              </a:lnSpc>
              <a:buClr>
                <a:srgbClr val="000000"/>
              </a:buClr>
              <a:buSzPct val="45000"/>
              <a:buFont typeface="Wingdings" charset="2"/>
              <a:buChar char=""/>
            </a:pPr>
            <a:r>
              <a:rPr lang="fr-FR" sz="1800" b="0" u="none" strike="noStrike">
                <a:solidFill>
                  <a:srgbClr val="576FB3"/>
                </a:solidFill>
                <a:uFillTx/>
                <a:latin typeface="Marianne"/>
                <a:ea typeface="DejaVu Sans"/>
                <a:hlinkClick r:id="rId2"/>
              </a:rPr>
              <a:t>La page sur </a:t>
            </a:r>
            <a:r>
              <a:rPr lang="fr-FR" sz="1800" b="0" u="none" strike="noStrike">
                <a:solidFill>
                  <a:srgbClr val="576FB3"/>
                </a:solidFill>
                <a:uFillTx/>
                <a:latin typeface="Marianne"/>
                <a:ea typeface="DejaVu Sans"/>
                <a:hlinkClick r:id="rId2"/>
              </a:rPr>
              <a:t>Pix</a:t>
            </a:r>
            <a:r>
              <a:rPr lang="fr-FR" sz="1800" b="0" u="none" strike="noStrike">
                <a:solidFill>
                  <a:srgbClr val="576FB3"/>
                </a:solidFill>
                <a:uFillTx/>
                <a:latin typeface="Marianne"/>
                <a:ea typeface="DejaVu Sans"/>
                <a:hlinkClick r:id="rId2"/>
              </a:rPr>
              <a:t> </a:t>
            </a:r>
            <a:r>
              <a:rPr lang="fr-FR" sz="1800" b="0" u="none" strike="noStrike">
                <a:solidFill>
                  <a:srgbClr val="000000"/>
                </a:solidFill>
                <a:uFillTx/>
                <a:latin typeface="Marianne"/>
                <a:ea typeface="DejaVu Sans"/>
              </a:rPr>
              <a:t>(site de la DRNE BFC)</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1800" b="0" u="none" strike="noStrike">
                <a:solidFill>
                  <a:srgbClr val="576FB3"/>
                </a:solidFill>
                <a:uFillTx/>
                <a:latin typeface="Marianne"/>
                <a:ea typeface="DejaVu Sans"/>
                <a:hlinkClick r:id="rId3"/>
              </a:rPr>
              <a:t>La page sur </a:t>
            </a:r>
            <a:r>
              <a:rPr lang="fr-FR" sz="1800" b="0" u="none" strike="noStrike">
                <a:solidFill>
                  <a:srgbClr val="576FB3"/>
                </a:solidFill>
                <a:uFillTx/>
                <a:latin typeface="Marianne"/>
                <a:ea typeface="DejaVu Sans"/>
                <a:hlinkClick r:id="rId3"/>
              </a:rPr>
              <a:t>Pix</a:t>
            </a:r>
            <a:r>
              <a:rPr lang="fr-FR" sz="1800" b="0" u="none" strike="noStrike">
                <a:solidFill>
                  <a:srgbClr val="576FB3"/>
                </a:solidFill>
                <a:uFillTx/>
                <a:latin typeface="Marianne"/>
                <a:ea typeface="DejaVu Sans"/>
                <a:hlinkClick r:id="rId3"/>
              </a:rPr>
              <a:t> Orga </a:t>
            </a:r>
            <a:r>
              <a:rPr lang="fr-FR" sz="1800" b="0" u="none" strike="noStrike">
                <a:solidFill>
                  <a:srgbClr val="000000"/>
                </a:solidFill>
                <a:uFillTx/>
                <a:latin typeface="Marianne"/>
                <a:ea typeface="DejaVu Sans"/>
              </a:rPr>
              <a:t>(site de la DRNE BFC)</a:t>
            </a:r>
            <a:br>
              <a:rPr sz="1800"/>
            </a:br>
            <a:r>
              <a:rPr lang="fr-FR" sz="1800" b="0" u="none" strike="noStrike">
                <a:solidFill>
                  <a:srgbClr val="000000"/>
                </a:solidFill>
                <a:uFillTx/>
                <a:latin typeface="Arial"/>
                <a:ea typeface="DejaVu Sans"/>
              </a:rPr>
              <a:t> </a:t>
            </a:r>
            <a:endParaRPr lang="fr-FR" sz="18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1800" b="0" u="none" strike="noStrike">
                <a:solidFill>
                  <a:srgbClr val="576FB3"/>
                </a:solidFill>
                <a:uFillTx/>
                <a:latin typeface="Marianne"/>
                <a:ea typeface="DejaVu Sans"/>
                <a:hlinkClick r:id="rId4"/>
              </a:rPr>
              <a:t>La page sur </a:t>
            </a:r>
            <a:r>
              <a:rPr lang="fr-FR" sz="1800" b="0" u="none" strike="noStrike">
                <a:solidFill>
                  <a:srgbClr val="576FB3"/>
                </a:solidFill>
                <a:uFillTx/>
                <a:latin typeface="Marianne"/>
                <a:ea typeface="DejaVu Sans"/>
                <a:hlinkClick r:id="rId4"/>
              </a:rPr>
              <a:t>Pix</a:t>
            </a:r>
            <a:r>
              <a:rPr lang="fr-FR" sz="1800" b="0" u="none" strike="noStrike">
                <a:solidFill>
                  <a:srgbClr val="576FB3"/>
                </a:solidFill>
                <a:uFillTx/>
                <a:latin typeface="Marianne"/>
                <a:ea typeface="DejaVu Sans"/>
                <a:hlinkClick r:id="rId4"/>
              </a:rPr>
              <a:t> Certif </a:t>
            </a:r>
            <a:r>
              <a:rPr lang="fr-FR" sz="1800" b="0" u="none" strike="noStrike">
                <a:solidFill>
                  <a:srgbClr val="000000"/>
                </a:solidFill>
                <a:uFillTx/>
                <a:latin typeface="Marianne"/>
                <a:ea typeface="DejaVu Sans"/>
              </a:rPr>
              <a:t>(site de la DRNE BFC)</a:t>
            </a:r>
            <a:endParaRPr lang="fr-FR" sz="1800" b="0" u="none" strike="noStrike">
              <a:solidFill>
                <a:srgbClr val="000000"/>
              </a:solidFill>
              <a:uFillTx/>
              <a:latin typeface="Arial"/>
            </a:endParaRPr>
          </a:p>
          <a:p>
            <a:pPr defTabSz="914400">
              <a:lnSpc>
                <a:spcPct val="100000"/>
              </a:lnSpc>
            </a:pPr>
            <a:br>
              <a:rPr sz="1800"/>
            </a:br>
            <a:br>
              <a:rPr sz="1800"/>
            </a:br>
            <a:r>
              <a:rPr lang="fr-FR" sz="1800" b="0" u="none" strike="noStrike">
                <a:solidFill>
                  <a:srgbClr val="000000"/>
                </a:solidFill>
                <a:uFillTx/>
                <a:latin typeface="Marianne"/>
                <a:ea typeface="DejaVu Sans"/>
              </a:rPr>
              <a:t> </a:t>
            </a:r>
            <a:endParaRPr lang="fr-FR" sz="18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1800" b="0" u="none" strike="noStrike">
                <a:solidFill>
                  <a:srgbClr val="576FB3"/>
                </a:solidFill>
                <a:uFillTx/>
                <a:latin typeface="Marianne"/>
                <a:ea typeface="DejaVu Sans"/>
                <a:hlinkClick r:id="rId5"/>
              </a:rPr>
              <a:t>La Foire Aux Questions </a:t>
            </a:r>
            <a:r>
              <a:rPr lang="fr-FR" sz="1800" b="0" u="none" strike="noStrike">
                <a:solidFill>
                  <a:srgbClr val="000000"/>
                </a:solidFill>
                <a:uFillTx/>
                <a:latin typeface="Marianne"/>
                <a:ea typeface="DejaVu Sans"/>
              </a:rPr>
              <a:t>(Pix national)</a:t>
            </a:r>
            <a:br>
              <a:rPr sz="1800"/>
            </a:br>
            <a:r>
              <a:rPr lang="fr-FR" sz="1800" b="0" u="none" strike="noStrike">
                <a:solidFill>
                  <a:srgbClr val="000000"/>
                </a:solidFill>
                <a:uFillTx/>
                <a:latin typeface="Arial"/>
                <a:ea typeface="DejaVu Sans"/>
              </a:rPr>
              <a:t> </a:t>
            </a:r>
            <a:endParaRPr lang="fr-FR" sz="18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1800" b="0" u="none" strike="noStrike">
                <a:solidFill>
                  <a:srgbClr val="576FB3"/>
                </a:solidFill>
                <a:uFillTx/>
                <a:latin typeface="Marianne"/>
                <a:ea typeface="DejaVu Sans"/>
                <a:hlinkClick r:id="rId6"/>
              </a:rPr>
              <a:t>La documentation </a:t>
            </a:r>
            <a:r>
              <a:rPr lang="fr-FR" sz="1800" b="0" u="none" strike="noStrike">
                <a:solidFill>
                  <a:srgbClr val="000000"/>
                </a:solidFill>
                <a:uFillTx/>
                <a:latin typeface="Marianne"/>
                <a:ea typeface="DejaVu Sans"/>
              </a:rPr>
              <a:t>(nouveautés, ressources, rentrée 2024-2025 (Pix national)</a:t>
            </a:r>
            <a:br>
              <a:rPr sz="1800"/>
            </a:br>
            <a:r>
              <a:rPr lang="fr-FR" sz="1800" b="0" u="none" strike="noStrike">
                <a:solidFill>
                  <a:srgbClr val="000000"/>
                </a:solidFill>
                <a:uFillTx/>
                <a:latin typeface="Marianne"/>
                <a:ea typeface="DejaVu Sans"/>
              </a:rPr>
              <a:t> </a:t>
            </a:r>
            <a:endParaRPr lang="fr-FR" sz="18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1800" b="0" u="none" strike="noStrike">
                <a:solidFill>
                  <a:srgbClr val="000000"/>
                </a:solidFill>
                <a:uFillTx/>
                <a:latin typeface="Marianne"/>
                <a:ea typeface="DejaVu Sans"/>
              </a:rPr>
              <a:t>Edubase et CRN?</a:t>
            </a:r>
            <a:br>
              <a:rPr sz="1800"/>
            </a:br>
            <a:r>
              <a:rPr lang="fr-FR" sz="1800" b="0" u="none" strike="noStrike">
                <a:solidFill>
                  <a:srgbClr val="576FB3"/>
                </a:solidFill>
                <a:uFillTx/>
                <a:latin typeface="Marianne"/>
                <a:ea typeface="DejaVu Sans"/>
                <a:hlinkClick r:id="rId7"/>
              </a:rPr>
              <a:t>https://edubase.eduscol.education.fr/recherche?crcnLevelsTree%5B0%5D%5B0%5D=communication+et+collaboration</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PlaceHolder 1"/>
          <p:cNvSpPr>
            <a:spLocks noGrp="1"/>
          </p:cNvSpPr>
          <p:nvPr>
            <p:ph type="title"/>
          </p:nvPr>
        </p:nvSpPr>
        <p:spPr>
          <a:xfrm>
            <a:off x="360000" y="3147120"/>
            <a:ext cx="11334960" cy="89496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Merci pour votre attention.</a:t>
            </a:r>
            <a:endParaRPr lang="fr-FR" sz="3200" b="0" u="none" strike="noStrike">
              <a:solidFill>
                <a:srgbClr val="000000"/>
              </a:solidFill>
              <a:uFillTx/>
              <a:latin typeface="Arial"/>
            </a:endParaRPr>
          </a:p>
        </p:txBody>
      </p:sp>
      <p:sp>
        <p:nvSpPr>
          <p:cNvPr id="131" name="PlaceHolder 2"/>
          <p:cNvSpPr>
            <a:spLocks noGrp="1"/>
          </p:cNvSpPr>
          <p:nvPr>
            <p:ph type="sldNum" idx="51"/>
          </p:nvPr>
        </p:nvSpPr>
        <p:spPr>
          <a:xfrm>
            <a:off x="10260720" y="6480000"/>
            <a:ext cx="1434960" cy="35532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3C6BF095-1308-4788-9F1F-AE16B93FBC14}" type="slidenum">
              <a:rPr lang="fr-FR" sz="1100" b="0" u="none" strike="noStrike">
                <a:solidFill>
                  <a:schemeClr val="dk1">
                    <a:tint val="75000"/>
                  </a:schemeClr>
                </a:solidFill>
                <a:uFillTx/>
                <a:latin typeface="Marianne"/>
                <a:ea typeface="Arial"/>
              </a:rPr>
              <a:t>21</a:t>
            </a:fld>
            <a:endParaRPr lang="fr-FR" sz="1100" b="0" u="none" strike="noStrike">
              <a:solidFill>
                <a:srgbClr val="000000"/>
              </a:solidFill>
              <a:uFillTx/>
              <a:latin typeface="Times New Roman"/>
            </a:endParaRPr>
          </a:p>
        </p:txBody>
      </p:sp>
      <p:sp>
        <p:nvSpPr>
          <p:cNvPr id="132" name="PlaceHolder 6"/>
          <p:cNvSpPr/>
          <p:nvPr/>
        </p:nvSpPr>
        <p:spPr>
          <a:xfrm>
            <a:off x="5621400" y="6518160"/>
            <a:ext cx="5619600" cy="354960"/>
          </a:xfrm>
          <a:prstGeom prst="rect">
            <a:avLst/>
          </a:prstGeom>
          <a:noFill/>
          <a:ln w="0">
            <a:noFill/>
          </a:ln>
        </p:spPr>
        <p:style>
          <a:lnRef idx="0">
            <a:scrgbClr r="0" g="0" b="0"/>
          </a:lnRef>
          <a:fillRef idx="0">
            <a:scrgbClr r="0" g="0" b="0"/>
          </a:fillRef>
          <a:effectRef idx="0">
            <a:scrgbClr r="0" g="0" b="0"/>
          </a:effectRef>
          <a:fontRef idx="minor"/>
        </p:style>
        <p:txBody>
          <a:bodyPr lIns="90000" tIns="0" rIns="0" bIns="0" anchor="ctr">
            <a:noAutofit/>
          </a:bodyPr>
          <a:lstStyle/>
          <a:p>
            <a:pPr algn="ctr" defTabSz="914400">
              <a:lnSpc>
                <a:spcPct val="100000"/>
              </a:lnSpc>
              <a:tabLst>
                <a:tab pos="0" algn="l"/>
              </a:tabLst>
            </a:pPr>
            <a:r>
              <a:rPr lang="fr-FR" sz="800" b="0" u="none" strike="noStrike">
                <a:solidFill>
                  <a:schemeClr val="dk1">
                    <a:tint val="75000"/>
                  </a:schemeClr>
                </a:solidFill>
                <a:uFillTx/>
                <a:latin typeface="Marianne"/>
                <a:ea typeface="Arial"/>
              </a:rPr>
              <a:t>Délégation Régionale au Numérique pour l’Education – Région académique Bourgogne-Franche-Comté (DRNE)</a:t>
            </a:r>
            <a:endParaRPr lang="fr-FR" sz="800" b="0" u="none" strike="noStrike">
              <a:solidFill>
                <a:srgbClr val="000000"/>
              </a:solidFill>
              <a:uFillTx/>
              <a:latin typeface="Arial"/>
            </a:endParaRPr>
          </a:p>
        </p:txBody>
      </p:sp>
      <p:pic>
        <p:nvPicPr>
          <p:cNvPr id="133" name="Image 6"/>
          <p:cNvPicPr/>
          <p:nvPr/>
        </p:nvPicPr>
        <p:blipFill>
          <a:blip r:embed="rId2"/>
          <a:stretch/>
        </p:blipFill>
        <p:spPr>
          <a:xfrm>
            <a:off x="360000" y="4339080"/>
            <a:ext cx="2964960" cy="1285560"/>
          </a:xfrm>
          <a:prstGeom prst="rect">
            <a:avLst/>
          </a:prstGeom>
          <a:ln w="0">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4"/>
          <p:cNvPicPr/>
          <p:nvPr/>
        </p:nvPicPr>
        <p:blipFill>
          <a:blip r:embed="rId2"/>
          <a:stretch/>
        </p:blipFill>
        <p:spPr>
          <a:xfrm>
            <a:off x="0" y="1080000"/>
            <a:ext cx="12188160" cy="5399640"/>
          </a:xfrm>
          <a:prstGeom prst="rect">
            <a:avLst/>
          </a:prstGeom>
          <a:ln w="0">
            <a:noFill/>
          </a:ln>
        </p:spPr>
      </p:pic>
      <p:sp>
        <p:nvSpPr>
          <p:cNvPr id="41" name="PlaceHolder 1"/>
          <p:cNvSpPr>
            <a:spLocks noGrp="1"/>
          </p:cNvSpPr>
          <p:nvPr>
            <p:ph type="sldNum" idx="15"/>
          </p:nvPr>
        </p:nvSpPr>
        <p:spPr>
          <a:xfrm>
            <a:off x="10260000" y="6480000"/>
            <a:ext cx="1434960" cy="35496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5EEC7435-4413-4DF6-98AE-42ABA77A0F5D}" type="slidenum">
              <a:rPr lang="fr-FR" sz="1100" b="0" u="none" strike="noStrike">
                <a:solidFill>
                  <a:schemeClr val="dk1">
                    <a:tint val="75000"/>
                  </a:schemeClr>
                </a:solidFill>
                <a:uFillTx/>
                <a:latin typeface="Marianne"/>
                <a:ea typeface="Arial"/>
              </a:rPr>
              <a:t>3</a:t>
            </a:fld>
            <a:endParaRPr lang="fr-FR" sz="1100" b="0" u="none" strike="noStrike">
              <a:solidFill>
                <a:srgbClr val="000000"/>
              </a:solidFill>
              <a:uFillTx/>
              <a:latin typeface="Times New Roman"/>
            </a:endParaRPr>
          </a:p>
        </p:txBody>
      </p:sp>
      <p:sp>
        <p:nvSpPr>
          <p:cNvPr id="42" name="PlaceHolder 2"/>
          <p:cNvSpPr>
            <a:spLocks noGrp="1"/>
          </p:cNvSpPr>
          <p:nvPr>
            <p:ph type="title"/>
          </p:nvPr>
        </p:nvSpPr>
        <p:spPr>
          <a:xfrm>
            <a:off x="0" y="2520000"/>
            <a:ext cx="12187080" cy="894960"/>
          </a:xfrm>
          <a:prstGeom prst="rect">
            <a:avLst/>
          </a:prstGeom>
          <a:solidFill>
            <a:srgbClr val="FFFFFF">
              <a:alpha val="75000"/>
            </a:srgbClr>
          </a:solidFill>
          <a:ln w="0">
            <a:noFill/>
          </a:ln>
        </p:spPr>
        <p:txBody>
          <a:bodyPr lIns="360000" tIns="0" rIns="0" bIns="0" anchor="ctr">
            <a:noAutofit/>
          </a:bodyPr>
          <a:lstStyle/>
          <a:p>
            <a:pPr indent="0" defTabSz="914400">
              <a:lnSpc>
                <a:spcPct val="90000"/>
              </a:lnSpc>
              <a:buNone/>
              <a:tabLst>
                <a:tab pos="0" algn="l"/>
              </a:tabLst>
            </a:pPr>
            <a:r>
              <a:rPr lang="fr-FR" sz="4400" b="1" u="none" strike="noStrike">
                <a:solidFill>
                  <a:schemeClr val="dk1"/>
                </a:solidFill>
                <a:uFillTx/>
                <a:latin typeface="Marianne"/>
                <a:ea typeface="Arial"/>
              </a:rPr>
              <a:t>Objectif : </a:t>
            </a:r>
            <a:br>
              <a:rPr sz="4400"/>
            </a:br>
            <a:r>
              <a:rPr lang="fr-FR" sz="4400" b="1" u="none" strike="noStrike">
                <a:solidFill>
                  <a:schemeClr val="dk1"/>
                </a:solidFill>
                <a:uFillTx/>
                <a:latin typeface="Marianne"/>
                <a:ea typeface="Arial"/>
              </a:rPr>
              <a:t>certifier des compétences travaillées</a:t>
            </a:r>
            <a:endParaRPr lang="fr-FR" sz="4400" b="0" u="none" strike="noStrike">
              <a:solidFill>
                <a:srgbClr val="000000"/>
              </a:solidFill>
              <a:uFillTx/>
              <a:latin typeface="Arial"/>
            </a:endParaRPr>
          </a:p>
        </p:txBody>
      </p:sp>
      <p:sp>
        <p:nvSpPr>
          <p:cNvPr id="43" name="PlaceHolder 3"/>
          <p:cNvSpPr>
            <a:spLocks noGrp="1"/>
          </p:cNvSpPr>
          <p:nvPr>
            <p:ph type="ftr" idx="16"/>
          </p:nvPr>
        </p:nvSpPr>
        <p:spPr>
          <a:xfrm>
            <a:off x="5336280" y="6480000"/>
            <a:ext cx="6159600" cy="35496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PlaceHolder 1"/>
          <p:cNvSpPr>
            <a:spLocks noGrp="1"/>
          </p:cNvSpPr>
          <p:nvPr>
            <p:ph type="sldNum" idx="17"/>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D37B868B-C770-4A08-A2A7-FA8C4A0A515D}" type="slidenum">
              <a:rPr lang="fr-FR" sz="1100" b="0" u="none" strike="noStrike">
                <a:solidFill>
                  <a:schemeClr val="dk1">
                    <a:tint val="75000"/>
                  </a:schemeClr>
                </a:solidFill>
                <a:uFillTx/>
                <a:latin typeface="Marianne"/>
                <a:ea typeface="Arial"/>
              </a:rPr>
              <a:t>4</a:t>
            </a:fld>
            <a:endParaRPr lang="fr-FR" sz="1100" b="0" u="none" strike="noStrike">
              <a:solidFill>
                <a:srgbClr val="000000"/>
              </a:solidFill>
              <a:uFillTx/>
              <a:latin typeface="Times New Roman"/>
            </a:endParaRPr>
          </a:p>
        </p:txBody>
      </p:sp>
      <p:sp>
        <p:nvSpPr>
          <p:cNvPr id="45"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Les campagnes PIX (acad. Besançon) 2024</a:t>
            </a:r>
            <a:endParaRPr lang="fr-FR" sz="3200" b="0" u="none" strike="noStrike">
              <a:solidFill>
                <a:srgbClr val="000000"/>
              </a:solidFill>
              <a:uFillTx/>
              <a:latin typeface="Arial"/>
            </a:endParaRPr>
          </a:p>
        </p:txBody>
      </p:sp>
      <p:sp>
        <p:nvSpPr>
          <p:cNvPr id="46" name="PlaceHolder 3"/>
          <p:cNvSpPr>
            <a:spLocks noGrp="1"/>
          </p:cNvSpPr>
          <p:nvPr>
            <p:ph type="ftr" idx="18"/>
          </p:nvPr>
        </p:nvSpPr>
        <p:spPr>
          <a:xfrm>
            <a:off x="3330000" y="6483600"/>
            <a:ext cx="539568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pic>
        <p:nvPicPr>
          <p:cNvPr id="47" name="Image 43"/>
          <p:cNvPicPr/>
          <p:nvPr/>
        </p:nvPicPr>
        <p:blipFill>
          <a:blip r:embed="rId2"/>
          <a:stretch/>
        </p:blipFill>
        <p:spPr>
          <a:xfrm>
            <a:off x="360000" y="1892160"/>
            <a:ext cx="7738560" cy="4165200"/>
          </a:xfrm>
          <a:prstGeom prst="rect">
            <a:avLst/>
          </a:prstGeom>
          <a:ln w="0">
            <a:noFill/>
          </a:ln>
        </p:spPr>
      </p:pic>
      <p:sp>
        <p:nvSpPr>
          <p:cNvPr id="48" name="Rectangle 44"/>
          <p:cNvSpPr/>
          <p:nvPr/>
        </p:nvSpPr>
        <p:spPr>
          <a:xfrm>
            <a:off x="8256240" y="2160000"/>
            <a:ext cx="3439440" cy="442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2000" b="1" u="none" strike="noStrike">
                <a:solidFill>
                  <a:srgbClr val="000000"/>
                </a:solidFill>
                <a:uFillTx/>
                <a:latin typeface="Marianne"/>
                <a:ea typeface="DejaVu Sans"/>
              </a:rPr>
              <a:t>Un constat : </a:t>
            </a: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a:p>
            <a:pPr defTabSz="914400">
              <a:lnSpc>
                <a:spcPct val="100000"/>
              </a:lnSpc>
            </a:pPr>
            <a:r>
              <a:rPr lang="fr-FR" sz="2000" b="0" u="none" strike="noStrike">
                <a:solidFill>
                  <a:srgbClr val="000000"/>
                </a:solidFill>
                <a:uFillTx/>
                <a:latin typeface="Marianne"/>
                <a:ea typeface="DejaVu Sans"/>
              </a:rPr>
              <a:t>Il y a un mise en œuvre des parcours diagnostic de rentrée.</a:t>
            </a: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a:p>
            <a:pPr defTabSz="914400">
              <a:lnSpc>
                <a:spcPct val="100000"/>
              </a:lnSpc>
            </a:pPr>
            <a:r>
              <a:rPr lang="fr-FR" sz="2000" b="1" u="none" strike="noStrike">
                <a:solidFill>
                  <a:srgbClr val="000000"/>
                </a:solidFill>
                <a:uFillTx/>
                <a:latin typeface="Marianne"/>
                <a:ea typeface="DejaVu Sans"/>
              </a:rPr>
              <a:t>Mais, il n’y a pas beaucoup  de travail d’appropriation des compétences numériques (22,7%).</a:t>
            </a: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a:p>
            <a:pPr defTabSz="914400">
              <a:lnSpc>
                <a:spcPct val="100000"/>
              </a:lnSpc>
            </a:pPr>
            <a:endParaRPr lang="fr-FR" sz="2000" b="0" u="none" strike="noStrike">
              <a:solidFill>
                <a:srgbClr val="000000"/>
              </a:solidFill>
              <a:uFillTx/>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PlaceHolder 1"/>
          <p:cNvSpPr>
            <a:spLocks noGrp="1"/>
          </p:cNvSpPr>
          <p:nvPr>
            <p:ph type="sldNum" idx="19"/>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A53F763A-0EEB-42F8-B378-D7AE746E61B0}" type="slidenum">
              <a:rPr lang="fr-FR" sz="1100" b="0" u="none" strike="noStrike">
                <a:solidFill>
                  <a:schemeClr val="dk1">
                    <a:tint val="75000"/>
                  </a:schemeClr>
                </a:solidFill>
                <a:uFillTx/>
                <a:latin typeface="Marianne"/>
                <a:ea typeface="Arial"/>
              </a:rPr>
              <a:t>5</a:t>
            </a:fld>
            <a:endParaRPr lang="fr-FR" sz="1100" b="0" u="none" strike="noStrike">
              <a:solidFill>
                <a:srgbClr val="000000"/>
              </a:solidFill>
              <a:uFillTx/>
              <a:latin typeface="Times New Roman"/>
            </a:endParaRPr>
          </a:p>
        </p:txBody>
      </p:sp>
      <p:sp>
        <p:nvSpPr>
          <p:cNvPr id="50"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Pix Orga : Qu’est-ce que c’est ?</a:t>
            </a:r>
            <a:endParaRPr lang="fr-FR" sz="3200" b="0" u="none" strike="noStrike">
              <a:solidFill>
                <a:srgbClr val="000000"/>
              </a:solidFill>
              <a:uFillTx/>
              <a:latin typeface="Arial"/>
            </a:endParaRPr>
          </a:p>
        </p:txBody>
      </p:sp>
      <p:sp>
        <p:nvSpPr>
          <p:cNvPr id="51" name="PlaceHolder 3"/>
          <p:cNvSpPr>
            <a:spLocks noGrp="1"/>
          </p:cNvSpPr>
          <p:nvPr>
            <p:ph type="ftr" idx="20"/>
          </p:nvPr>
        </p:nvSpPr>
        <p:spPr>
          <a:xfrm>
            <a:off x="5445360" y="6480000"/>
            <a:ext cx="618624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52" name="Espace réservé du texte 1"/>
          <p:cNvSpPr/>
          <p:nvPr/>
        </p:nvSpPr>
        <p:spPr>
          <a:xfrm>
            <a:off x="360000" y="2158560"/>
            <a:ext cx="11187000" cy="363492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Autofit/>
          </a:bodyPr>
          <a:lstStyle/>
          <a:p>
            <a:pPr defTabSz="914400">
              <a:lnSpc>
                <a:spcPct val="115000"/>
              </a:lnSpc>
              <a:tabLst>
                <a:tab pos="0" algn="l"/>
              </a:tabLst>
            </a:pPr>
            <a:r>
              <a:rPr lang="fr-FR" sz="1800" b="0" u="none" strike="noStrike">
                <a:solidFill>
                  <a:srgbClr val="000000"/>
                </a:solidFill>
                <a:uFillTx/>
                <a:latin typeface="Marianne"/>
                <a:ea typeface="PingFang SC"/>
              </a:rPr>
              <a:t>Pix Orga est la </a:t>
            </a:r>
            <a:r>
              <a:rPr lang="fr-FR" sz="1800" b="1" u="none" strike="noStrike">
                <a:solidFill>
                  <a:srgbClr val="000000"/>
                </a:solidFill>
                <a:uFillTx/>
                <a:latin typeface="Marianne"/>
                <a:ea typeface="PingFang SC"/>
              </a:rPr>
              <a:t>plateforme dédiée à l’évaluation et au suivi pédagogique des compétences numériques</a:t>
            </a:r>
            <a:r>
              <a:rPr lang="fr-FR" sz="1800" b="0" u="none" strike="noStrike">
                <a:solidFill>
                  <a:srgbClr val="000000"/>
                </a:solidFill>
                <a:uFillTx/>
                <a:latin typeface="Marianne"/>
                <a:ea typeface="PingFang SC"/>
              </a:rPr>
              <a:t> pour permettre aux élèves de construire progressivement leur profil de compétences numériques.</a:t>
            </a:r>
            <a:br>
              <a:rPr sz="1800"/>
            </a:br>
            <a:br>
              <a:rPr sz="1800"/>
            </a:br>
            <a:r>
              <a:rPr lang="fr-FR" sz="1800" b="0" u="none" strike="noStrike">
                <a:solidFill>
                  <a:srgbClr val="000000"/>
                </a:solidFill>
                <a:uFillTx/>
                <a:latin typeface="Marianne"/>
                <a:ea typeface="PingFang SC"/>
              </a:rPr>
              <a:t>Elle permet de</a:t>
            </a:r>
            <a:r>
              <a:rPr lang="fr-FR" sz="1800" b="1" u="none" strike="noStrike">
                <a:solidFill>
                  <a:srgbClr val="000000"/>
                </a:solidFill>
                <a:uFillTx/>
                <a:latin typeface="Marianne"/>
                <a:ea typeface="PingFang SC"/>
              </a:rPr>
              <a:t> lancer des campagnes pour évaluer un groupe d’élèves ou une classe</a:t>
            </a:r>
            <a:r>
              <a:rPr lang="fr-FR" sz="1800" b="0" u="none" strike="noStrike">
                <a:solidFill>
                  <a:srgbClr val="000000"/>
                </a:solidFill>
                <a:uFillTx/>
                <a:latin typeface="Marianne"/>
                <a:ea typeface="PingFang SC"/>
              </a:rPr>
              <a:t>. Vous pouvez sélectionner :</a:t>
            </a:r>
            <a:endParaRPr lang="fr-FR" sz="1800" b="0" u="none" strike="noStrike">
              <a:solidFill>
                <a:srgbClr val="000000"/>
              </a:solidFill>
              <a:uFillTx/>
              <a:latin typeface="Arial"/>
            </a:endParaRPr>
          </a:p>
          <a:p>
            <a:pPr marL="432000" indent="-324000" defTabSz="914400">
              <a:lnSpc>
                <a:spcPct val="115000"/>
              </a:lnSpc>
              <a:buClr>
                <a:srgbClr val="000000"/>
              </a:buClr>
              <a:buSzPct val="45000"/>
              <a:buFont typeface="Wingdings" charset="2"/>
              <a:buChar char=""/>
              <a:tabLst>
                <a:tab pos="0" algn="l"/>
              </a:tabLst>
            </a:pPr>
            <a:r>
              <a:rPr lang="fr-FR" sz="1800" b="0" u="none" strike="noStrike">
                <a:solidFill>
                  <a:srgbClr val="000000"/>
                </a:solidFill>
                <a:uFillTx/>
                <a:latin typeface="Marianne"/>
                <a:ea typeface="PingFang SC"/>
              </a:rPr>
              <a:t> chacune des 16 compétences,</a:t>
            </a:r>
            <a:endParaRPr lang="fr-FR" sz="1800" b="0" u="none" strike="noStrike">
              <a:solidFill>
                <a:srgbClr val="000000"/>
              </a:solidFill>
              <a:uFillTx/>
              <a:latin typeface="Arial"/>
            </a:endParaRPr>
          </a:p>
          <a:p>
            <a:pPr marL="432000" indent="-324000" defTabSz="914400">
              <a:lnSpc>
                <a:spcPct val="115000"/>
              </a:lnSpc>
              <a:buClr>
                <a:srgbClr val="000000"/>
              </a:buClr>
              <a:buSzPct val="45000"/>
              <a:buFont typeface="Wingdings" charset="2"/>
              <a:buChar char=""/>
              <a:tabLst>
                <a:tab pos="0" algn="l"/>
              </a:tabLst>
            </a:pPr>
            <a:r>
              <a:rPr lang="fr-FR" sz="1800" b="0" u="none" strike="noStrike">
                <a:solidFill>
                  <a:srgbClr val="000000"/>
                </a:solidFill>
                <a:uFillTx/>
                <a:latin typeface="Marianne"/>
                <a:ea typeface="PingFang SC"/>
              </a:rPr>
              <a:t> des parcours spécifiques pour le collège et le lycée.</a:t>
            </a:r>
            <a:br>
              <a:rPr sz="1800"/>
            </a:br>
            <a:r>
              <a:rPr lang="fr-FR" sz="1800" b="0" u="none" strike="noStrike">
                <a:solidFill>
                  <a:srgbClr val="000000"/>
                </a:solidFill>
                <a:uFillTx/>
                <a:latin typeface="Marianne"/>
                <a:ea typeface="PingFang SC"/>
              </a:rPr>
              <a:t> </a:t>
            </a:r>
            <a:endParaRPr lang="fr-FR" sz="1800" b="0" u="none" strike="noStrike">
              <a:solidFill>
                <a:srgbClr val="000000"/>
              </a:solidFill>
              <a:uFillTx/>
              <a:latin typeface="Arial"/>
            </a:endParaRPr>
          </a:p>
          <a:p>
            <a:pPr defTabSz="914400">
              <a:lnSpc>
                <a:spcPct val="115000"/>
              </a:lnSpc>
              <a:tabLst>
                <a:tab pos="0" algn="l"/>
              </a:tabLst>
            </a:pPr>
            <a:endParaRPr lang="fr-FR" sz="1800" b="0" u="none" strike="noStrike">
              <a:solidFill>
                <a:srgbClr val="000000"/>
              </a:solidFill>
              <a:uFillTx/>
              <a:latin typeface="Arial"/>
            </a:endParaRPr>
          </a:p>
          <a:p>
            <a:pPr defTabSz="914400">
              <a:lnSpc>
                <a:spcPct val="115000"/>
              </a:lnSpc>
              <a:tabLst>
                <a:tab pos="0" algn="l"/>
              </a:tabLst>
            </a:pPr>
            <a:endParaRPr lang="fr-FR" sz="1800" b="0" u="none" strike="noStrike">
              <a:solidFill>
                <a:srgbClr val="000000"/>
              </a:solidFill>
              <a:uFillTx/>
              <a:latin typeface="Arial"/>
            </a:endParaRPr>
          </a:p>
          <a:p>
            <a:pPr marL="108000" defTabSz="914400">
              <a:lnSpc>
                <a:spcPct val="115000"/>
              </a:lnSpc>
              <a:tabLst>
                <a:tab pos="0" algn="l"/>
              </a:tabLst>
            </a:pPr>
            <a:r>
              <a:rPr lang="fr-FR" sz="1800" b="0" u="none" strike="noStrike">
                <a:solidFill>
                  <a:srgbClr val="576FB3"/>
                </a:solidFill>
                <a:uFillTx/>
                <a:latin typeface="Marianne"/>
                <a:ea typeface="PingFang SC"/>
                <a:hlinkClick r:id="rId2"/>
              </a:rPr>
              <a:t>Consultez la page </a:t>
            </a:r>
            <a:r>
              <a:rPr lang="fr-FR" sz="1800" b="0" u="none" strike="noStrike">
                <a:solidFill>
                  <a:srgbClr val="576FB3"/>
                </a:solidFill>
                <a:uFillTx/>
                <a:latin typeface="Marianne"/>
                <a:ea typeface="PingFang SC"/>
                <a:hlinkClick r:id="rId2"/>
              </a:rPr>
              <a:t>Pix</a:t>
            </a:r>
            <a:r>
              <a:rPr lang="fr-FR" sz="1800" b="0" u="none" strike="noStrike">
                <a:solidFill>
                  <a:srgbClr val="576FB3"/>
                </a:solidFill>
                <a:uFillTx/>
                <a:latin typeface="Marianne"/>
                <a:ea typeface="PingFang SC"/>
                <a:hlinkClick r:id="rId2"/>
              </a:rPr>
              <a:t> Orga de notre site Internet</a:t>
            </a:r>
            <a:endParaRPr lang="fr-FR" sz="1800" b="0" u="none" strike="noStrike">
              <a:solidFill>
                <a:srgbClr val="000000"/>
              </a:solidFill>
              <a:uFillTx/>
              <a:latin typeface="Arial"/>
            </a:endParaRPr>
          </a:p>
        </p:txBody>
      </p:sp>
      <p:pic>
        <p:nvPicPr>
          <p:cNvPr id="53" name="Image 1" descr="Une image contenant texte&#10;&#10;Description générée automatiquement"/>
          <p:cNvPicPr/>
          <p:nvPr/>
        </p:nvPicPr>
        <p:blipFill>
          <a:blip r:embed="rId3"/>
          <a:stretch/>
        </p:blipFill>
        <p:spPr>
          <a:xfrm>
            <a:off x="6491880" y="900000"/>
            <a:ext cx="2046240" cy="741240"/>
          </a:xfrm>
          <a:prstGeom prst="rect">
            <a:avLst/>
          </a:prstGeom>
          <a:ln w="0">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PlaceHolder 1"/>
          <p:cNvSpPr>
            <a:spLocks noGrp="1"/>
          </p:cNvSpPr>
          <p:nvPr>
            <p:ph type="sldNum" idx="21"/>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B18F0346-79EC-42AD-9962-0E35994C38D8}" type="slidenum">
              <a:rPr lang="fr-FR" sz="1100" b="0" u="none" strike="noStrike">
                <a:solidFill>
                  <a:schemeClr val="dk1">
                    <a:tint val="75000"/>
                  </a:schemeClr>
                </a:solidFill>
                <a:uFillTx/>
                <a:latin typeface="Marianne"/>
                <a:ea typeface="Arial"/>
              </a:rPr>
              <a:t>6</a:t>
            </a:fld>
            <a:endParaRPr lang="fr-FR" sz="1100" b="0" u="none" strike="noStrike">
              <a:solidFill>
                <a:srgbClr val="000000"/>
              </a:solidFill>
              <a:uFillTx/>
              <a:latin typeface="Times New Roman"/>
            </a:endParaRPr>
          </a:p>
        </p:txBody>
      </p:sp>
      <p:sp>
        <p:nvSpPr>
          <p:cNvPr id="55"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marL="92160" indent="0" defTabSz="914400">
              <a:lnSpc>
                <a:spcPct val="100000"/>
              </a:lnSpc>
              <a:spcAft>
                <a:spcPts val="499"/>
              </a:spcAft>
              <a:buNone/>
              <a:tabLst>
                <a:tab pos="0" algn="l"/>
              </a:tabLst>
            </a:pPr>
            <a:r>
              <a:rPr lang="fr-FR" sz="3200" b="1" u="none" strike="noStrike">
                <a:solidFill>
                  <a:schemeClr val="dk1"/>
                </a:solidFill>
                <a:uFillTx/>
                <a:latin typeface="Marianne"/>
                <a:ea typeface="Arial"/>
              </a:rPr>
              <a:t>Créer ses campagnes sur PIX ORGA</a:t>
            </a:r>
            <a:endParaRPr lang="fr-FR" sz="3200" b="0" u="none" strike="noStrike">
              <a:solidFill>
                <a:srgbClr val="000000"/>
              </a:solidFill>
              <a:uFillTx/>
              <a:latin typeface="Arial"/>
            </a:endParaRPr>
          </a:p>
        </p:txBody>
      </p:sp>
      <p:sp>
        <p:nvSpPr>
          <p:cNvPr id="56" name="PlaceHolder 3"/>
          <p:cNvSpPr>
            <a:spLocks noGrp="1"/>
          </p:cNvSpPr>
          <p:nvPr>
            <p:ph type="ftr" idx="22"/>
          </p:nvPr>
        </p:nvSpPr>
        <p:spPr>
          <a:xfrm>
            <a:off x="5300640" y="6480000"/>
            <a:ext cx="628380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57" name="ZoneTexte 1"/>
          <p:cNvSpPr/>
          <p:nvPr/>
        </p:nvSpPr>
        <p:spPr>
          <a:xfrm>
            <a:off x="393840" y="5324040"/>
            <a:ext cx="11268360" cy="660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1800" b="0" u="none" strike="noStrike">
                <a:solidFill>
                  <a:srgbClr val="000000"/>
                </a:solidFill>
                <a:uFillTx/>
                <a:latin typeface="Marianne"/>
                <a:ea typeface="DejaVu Sans"/>
              </a:rPr>
              <a:t>La </a:t>
            </a:r>
            <a:r>
              <a:rPr lang="fr-FR" sz="1800" b="1" u="none" strike="noStrike">
                <a:solidFill>
                  <a:srgbClr val="000000"/>
                </a:solidFill>
                <a:uFillTx/>
                <a:latin typeface="Marianne"/>
                <a:ea typeface="DejaVu Sans"/>
              </a:rPr>
              <a:t>documentation</a:t>
            </a:r>
            <a:r>
              <a:rPr lang="fr-FR" sz="1800" b="0" u="none" strike="noStrike">
                <a:solidFill>
                  <a:srgbClr val="000000"/>
                </a:solidFill>
                <a:uFillTx/>
                <a:latin typeface="Marianne"/>
                <a:ea typeface="DejaVu Sans"/>
              </a:rPr>
              <a:t> </a:t>
            </a:r>
            <a:r>
              <a:rPr lang="fr-FR" sz="1800" b="1" u="none" strike="noStrike">
                <a:solidFill>
                  <a:srgbClr val="000000"/>
                </a:solidFill>
                <a:uFillTx/>
                <a:latin typeface="Marianne"/>
                <a:ea typeface="DejaVu Sans"/>
              </a:rPr>
              <a:t>nationale </a:t>
            </a:r>
            <a:r>
              <a:rPr lang="fr-FR" sz="1800" b="0" u="none" strike="noStrike">
                <a:solidFill>
                  <a:srgbClr val="000000"/>
                </a:solidFill>
                <a:uFillTx/>
                <a:latin typeface="Marianne"/>
                <a:ea typeface="DejaVu Sans"/>
              </a:rPr>
              <a:t>présente dans PIX ORGA vous fournit </a:t>
            </a:r>
            <a:r>
              <a:rPr lang="fr-FR" sz="1800" b="1" u="none" strike="noStrike">
                <a:solidFill>
                  <a:srgbClr val="000000"/>
                </a:solidFill>
                <a:uFillTx/>
                <a:latin typeface="Marianne"/>
                <a:ea typeface="DejaVu Sans"/>
              </a:rPr>
              <a:t>toutes les informations nécessaires</a:t>
            </a:r>
            <a:r>
              <a:rPr lang="fr-FR" sz="1800" b="0" u="none" strike="noStrike">
                <a:solidFill>
                  <a:srgbClr val="000000"/>
                </a:solidFill>
                <a:uFillTx/>
                <a:latin typeface="Marianne"/>
                <a:ea typeface="DejaVu Sans"/>
              </a:rPr>
              <a:t> </a:t>
            </a:r>
            <a:r>
              <a:rPr lang="fr-FR" sz="1800" b="1" u="none" strike="noStrike">
                <a:solidFill>
                  <a:srgbClr val="000000"/>
                </a:solidFill>
                <a:uFillTx/>
                <a:latin typeface="Marianne"/>
                <a:ea typeface="DejaVu Sans"/>
              </a:rPr>
              <a:t>sur les parcours proposés</a:t>
            </a:r>
            <a:r>
              <a:rPr lang="fr-FR" sz="1800" b="0" u="none" strike="noStrike">
                <a:solidFill>
                  <a:srgbClr val="000000"/>
                </a:solidFill>
                <a:uFillTx/>
                <a:latin typeface="Marianne"/>
                <a:ea typeface="DejaVu Sans"/>
              </a:rPr>
              <a:t> : temps, nombre de questions, thématiques couvertes par les différents parcours.  </a:t>
            </a:r>
            <a:r>
              <a:rPr lang="fr-FR" sz="1800" b="0" u="none" strike="noStrike">
                <a:solidFill>
                  <a:srgbClr val="576FB3"/>
                </a:solidFill>
                <a:uFillTx/>
                <a:latin typeface="Marianne"/>
                <a:ea typeface="DejaVu Sans"/>
                <a:hlinkClick r:id="rId2"/>
              </a:rPr>
              <a:t>Consultez « les parcours dans </a:t>
            </a:r>
            <a:r>
              <a:rPr lang="fr-FR" sz="1800" b="0" u="none" strike="noStrike">
                <a:solidFill>
                  <a:srgbClr val="576FB3"/>
                </a:solidFill>
                <a:uFillTx/>
                <a:latin typeface="Marianne"/>
                <a:ea typeface="DejaVu Sans"/>
                <a:hlinkClick r:id="rId2"/>
              </a:rPr>
              <a:t>Pix</a:t>
            </a:r>
            <a:r>
              <a:rPr lang="fr-FR" sz="1800" b="0" u="sng" strike="noStrike">
                <a:solidFill>
                  <a:srgbClr val="576FB3"/>
                </a:solidFill>
                <a:uFillTx/>
                <a:latin typeface="Marianne"/>
                <a:ea typeface="DejaVu Sans"/>
                <a:hlinkClick r:id="rId2"/>
              </a:rPr>
              <a:t> Orga</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p:txBody>
      </p:sp>
      <p:pic>
        <p:nvPicPr>
          <p:cNvPr id="58" name="Image 50"/>
          <p:cNvPicPr/>
          <p:nvPr/>
        </p:nvPicPr>
        <p:blipFill>
          <a:blip r:embed="rId3"/>
          <a:stretch/>
        </p:blipFill>
        <p:spPr>
          <a:xfrm>
            <a:off x="3040560" y="2290680"/>
            <a:ext cx="4244040" cy="2710080"/>
          </a:xfrm>
          <a:prstGeom prst="rect">
            <a:avLst/>
          </a:prstGeom>
          <a:ln w="0">
            <a:noFill/>
          </a:ln>
        </p:spPr>
      </p:pic>
      <p:pic>
        <p:nvPicPr>
          <p:cNvPr id="59" name="Image 51"/>
          <p:cNvPicPr/>
          <p:nvPr/>
        </p:nvPicPr>
        <p:blipFill>
          <a:blip r:embed="rId4"/>
          <a:stretch/>
        </p:blipFill>
        <p:spPr>
          <a:xfrm>
            <a:off x="7630920" y="2290680"/>
            <a:ext cx="3833640" cy="2710080"/>
          </a:xfrm>
          <a:prstGeom prst="rect">
            <a:avLst/>
          </a:prstGeom>
          <a:ln w="0">
            <a:noFill/>
          </a:ln>
        </p:spPr>
      </p:pic>
      <p:pic>
        <p:nvPicPr>
          <p:cNvPr id="60" name="Image 52"/>
          <p:cNvPicPr/>
          <p:nvPr/>
        </p:nvPicPr>
        <p:blipFill>
          <a:blip r:embed="rId5"/>
          <a:stretch/>
        </p:blipFill>
        <p:spPr>
          <a:xfrm>
            <a:off x="633960" y="2581560"/>
            <a:ext cx="2060640" cy="2127960"/>
          </a:xfrm>
          <a:prstGeom prst="rect">
            <a:avLst/>
          </a:prstGeom>
          <a:ln w="0">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PlaceHolder 1"/>
          <p:cNvSpPr>
            <a:spLocks noGrp="1"/>
          </p:cNvSpPr>
          <p:nvPr>
            <p:ph type="sldNum" idx="23"/>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98C98C9F-F28B-4C49-B2EC-3FA0A4AF88B4}" type="slidenum">
              <a:rPr lang="fr-FR" sz="1100" b="0" u="none" strike="noStrike">
                <a:solidFill>
                  <a:schemeClr val="dk1">
                    <a:tint val="75000"/>
                  </a:schemeClr>
                </a:solidFill>
                <a:uFillTx/>
                <a:latin typeface="Marianne"/>
                <a:ea typeface="Arial"/>
              </a:rPr>
              <a:t>7</a:t>
            </a:fld>
            <a:endParaRPr lang="fr-FR" sz="1100" b="0" u="none" strike="noStrike">
              <a:solidFill>
                <a:srgbClr val="000000"/>
              </a:solidFill>
              <a:uFillTx/>
              <a:latin typeface="Times New Roman"/>
            </a:endParaRPr>
          </a:p>
        </p:txBody>
      </p:sp>
      <p:sp>
        <p:nvSpPr>
          <p:cNvPr id="62"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La nouvelle certification</a:t>
            </a:r>
            <a:endParaRPr lang="fr-FR" sz="3200" b="0" u="none" strike="noStrike">
              <a:solidFill>
                <a:srgbClr val="000000"/>
              </a:solidFill>
              <a:uFillTx/>
              <a:latin typeface="Arial"/>
            </a:endParaRPr>
          </a:p>
        </p:txBody>
      </p:sp>
      <p:sp>
        <p:nvSpPr>
          <p:cNvPr id="63" name="PlaceHolder 3"/>
          <p:cNvSpPr>
            <a:spLocks noGrp="1"/>
          </p:cNvSpPr>
          <p:nvPr>
            <p:ph type="ftr" idx="24"/>
          </p:nvPr>
        </p:nvSpPr>
        <p:spPr>
          <a:xfrm>
            <a:off x="5007960" y="6480000"/>
            <a:ext cx="654120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pic>
        <p:nvPicPr>
          <p:cNvPr id="64" name="Image 64"/>
          <p:cNvPicPr/>
          <p:nvPr/>
        </p:nvPicPr>
        <p:blipFill>
          <a:blip r:embed="rId2"/>
          <a:stretch/>
        </p:blipFill>
        <p:spPr>
          <a:xfrm>
            <a:off x="360000" y="1973520"/>
            <a:ext cx="3247200" cy="1967760"/>
          </a:xfrm>
          <a:prstGeom prst="rect">
            <a:avLst/>
          </a:prstGeom>
          <a:ln w="0">
            <a:noFill/>
          </a:ln>
        </p:spPr>
      </p:pic>
      <p:sp>
        <p:nvSpPr>
          <p:cNvPr id="65" name="CustomShape 7"/>
          <p:cNvSpPr/>
          <p:nvPr/>
        </p:nvSpPr>
        <p:spPr>
          <a:xfrm>
            <a:off x="806760" y="4119120"/>
            <a:ext cx="10143360" cy="1927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endParaRPr lang="fr-FR" sz="1800" b="0" u="none" strike="noStrike">
              <a:solidFill>
                <a:srgbClr val="000000"/>
              </a:solidFill>
              <a:uFillTx/>
              <a:latin typeface="Arial"/>
              <a:ea typeface="DejaVu Sans"/>
            </a:endParaRPr>
          </a:p>
        </p:txBody>
      </p:sp>
      <p:pic>
        <p:nvPicPr>
          <p:cNvPr id="66" name="Image 66"/>
          <p:cNvPicPr/>
          <p:nvPr/>
        </p:nvPicPr>
        <p:blipFill>
          <a:blip r:embed="rId3"/>
          <a:stretch/>
        </p:blipFill>
        <p:spPr>
          <a:xfrm>
            <a:off x="5240520" y="203040"/>
            <a:ext cx="6708240" cy="6019200"/>
          </a:xfrm>
          <a:prstGeom prst="rect">
            <a:avLst/>
          </a:prstGeom>
          <a:ln w="0">
            <a:noFill/>
          </a:ln>
        </p:spPr>
      </p:pic>
      <p:pic>
        <p:nvPicPr>
          <p:cNvPr id="67" name="Image 67"/>
          <p:cNvPicPr/>
          <p:nvPr/>
        </p:nvPicPr>
        <p:blipFill>
          <a:blip r:embed="rId4"/>
          <a:stretch/>
        </p:blipFill>
        <p:spPr>
          <a:xfrm>
            <a:off x="2601720" y="4166640"/>
            <a:ext cx="2494080" cy="1833120"/>
          </a:xfrm>
          <a:prstGeom prst="rect">
            <a:avLst/>
          </a:prstGeom>
          <a:ln w="0">
            <a:noFill/>
          </a:ln>
        </p:spPr>
      </p:pic>
      <p:sp>
        <p:nvSpPr>
          <p:cNvPr id="68" name="Rectangle 68"/>
          <p:cNvSpPr/>
          <p:nvPr/>
        </p:nvSpPr>
        <p:spPr>
          <a:xfrm>
            <a:off x="8730000" y="3007800"/>
            <a:ext cx="2338560" cy="358560"/>
          </a:xfrm>
          <a:prstGeom prst="rect">
            <a:avLst/>
          </a:prstGeom>
          <a:noFill/>
          <a:ln w="0">
            <a:solidFill>
              <a:srgbClr val="FF0000"/>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defTabSz="914400">
              <a:lnSpc>
                <a:spcPct val="100000"/>
              </a:lnSpc>
            </a:pPr>
            <a:endParaRPr lang="fr-FR" sz="1800" b="0" u="none" strike="noStrike">
              <a:solidFill>
                <a:srgbClr val="000000"/>
              </a:solidFill>
              <a:uFillTx/>
              <a:latin typeface="Arial"/>
              <a:ea typeface="DejaVu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Image 69"/>
          <p:cNvPicPr/>
          <p:nvPr/>
        </p:nvPicPr>
        <p:blipFill>
          <a:blip r:embed="rId2"/>
          <a:stretch/>
        </p:blipFill>
        <p:spPr>
          <a:xfrm>
            <a:off x="0" y="1080000"/>
            <a:ext cx="12188160" cy="5399640"/>
          </a:xfrm>
          <a:prstGeom prst="rect">
            <a:avLst/>
          </a:prstGeom>
          <a:ln w="0">
            <a:noFill/>
          </a:ln>
        </p:spPr>
      </p:pic>
      <p:sp>
        <p:nvSpPr>
          <p:cNvPr id="70" name="PlaceHolder 1"/>
          <p:cNvSpPr>
            <a:spLocks noGrp="1"/>
          </p:cNvSpPr>
          <p:nvPr>
            <p:ph type="sldNum" idx="25"/>
          </p:nvPr>
        </p:nvSpPr>
        <p:spPr>
          <a:xfrm>
            <a:off x="10260000" y="6480000"/>
            <a:ext cx="1434960" cy="35496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11981C15-728E-470B-9DFD-5B0E4CAA75A6}" type="slidenum">
              <a:rPr lang="fr-FR" sz="1100" b="0" u="none" strike="noStrike">
                <a:solidFill>
                  <a:schemeClr val="dk1">
                    <a:tint val="75000"/>
                  </a:schemeClr>
                </a:solidFill>
                <a:uFillTx/>
                <a:latin typeface="Marianne"/>
                <a:ea typeface="Arial"/>
              </a:rPr>
              <a:t>8</a:t>
            </a:fld>
            <a:endParaRPr lang="fr-FR" sz="1100" b="0" u="none" strike="noStrike">
              <a:solidFill>
                <a:srgbClr val="000000"/>
              </a:solidFill>
              <a:uFillTx/>
              <a:latin typeface="Times New Roman"/>
            </a:endParaRPr>
          </a:p>
        </p:txBody>
      </p:sp>
      <p:sp>
        <p:nvSpPr>
          <p:cNvPr id="71" name="PlaceHolder 2"/>
          <p:cNvSpPr>
            <a:spLocks noGrp="1"/>
          </p:cNvSpPr>
          <p:nvPr>
            <p:ph type="title"/>
          </p:nvPr>
        </p:nvSpPr>
        <p:spPr>
          <a:xfrm>
            <a:off x="0" y="2520000"/>
            <a:ext cx="12187080" cy="894960"/>
          </a:xfrm>
          <a:prstGeom prst="rect">
            <a:avLst/>
          </a:prstGeom>
          <a:solidFill>
            <a:srgbClr val="FFFFFF">
              <a:alpha val="75000"/>
            </a:srgbClr>
          </a:solidFill>
          <a:ln w="0">
            <a:noFill/>
          </a:ln>
        </p:spPr>
        <p:txBody>
          <a:bodyPr lIns="360000" tIns="0" rIns="0" bIns="0" anchor="ctr">
            <a:noAutofit/>
          </a:bodyPr>
          <a:lstStyle/>
          <a:p>
            <a:pPr indent="0" defTabSz="914400">
              <a:lnSpc>
                <a:spcPct val="90000"/>
              </a:lnSpc>
              <a:buNone/>
              <a:tabLst>
                <a:tab pos="0" algn="l"/>
              </a:tabLst>
            </a:pPr>
            <a:r>
              <a:rPr lang="fr-FR" sz="4400" b="1" u="none" strike="noStrike">
                <a:solidFill>
                  <a:schemeClr val="dk1"/>
                </a:solidFill>
                <a:uFillTx/>
                <a:latin typeface="Marianne"/>
                <a:ea typeface="Arial"/>
              </a:rPr>
              <a:t>Quelles stratégies  mettre en place ?</a:t>
            </a:r>
            <a:endParaRPr lang="fr-FR" sz="4400" b="0" u="none" strike="noStrike">
              <a:solidFill>
                <a:srgbClr val="000000"/>
              </a:solidFill>
              <a:uFillTx/>
              <a:latin typeface="Arial"/>
            </a:endParaRPr>
          </a:p>
        </p:txBody>
      </p:sp>
      <p:sp>
        <p:nvSpPr>
          <p:cNvPr id="72" name="PlaceHolder 3"/>
          <p:cNvSpPr>
            <a:spLocks noGrp="1"/>
          </p:cNvSpPr>
          <p:nvPr>
            <p:ph type="ftr" idx="26"/>
          </p:nvPr>
        </p:nvSpPr>
        <p:spPr>
          <a:xfrm>
            <a:off x="5149800" y="6480000"/>
            <a:ext cx="6436080" cy="35496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PlaceHolder 1"/>
          <p:cNvSpPr>
            <a:spLocks noGrp="1"/>
          </p:cNvSpPr>
          <p:nvPr>
            <p:ph type="sldNum" idx="27"/>
          </p:nvPr>
        </p:nvSpPr>
        <p:spPr>
          <a:xfrm>
            <a:off x="10260000" y="6480000"/>
            <a:ext cx="1435680" cy="355680"/>
          </a:xfrm>
          <a:prstGeom prst="rect">
            <a:avLst/>
          </a:prstGeom>
          <a:noFill/>
          <a:ln w="0">
            <a:noFill/>
          </a:ln>
        </p:spPr>
        <p:txBody>
          <a:bodyPr lIns="0" tIns="0" rIns="91440" bIns="0" anchor="ctr">
            <a:noAutofit/>
          </a:bodyPr>
          <a:lstStyle>
            <a:lvl1pPr indent="0" algn="r" defTabSz="914400">
              <a:lnSpc>
                <a:spcPct val="100000"/>
              </a:lnSpc>
              <a:buNone/>
              <a:tabLst>
                <a:tab pos="0" algn="l"/>
              </a:tabLst>
              <a:defRPr lang="fr-FR" sz="1100" b="0" u="none" strike="noStrike">
                <a:solidFill>
                  <a:schemeClr val="dk1">
                    <a:tint val="75000"/>
                  </a:schemeClr>
                </a:solidFill>
                <a:uFillTx/>
                <a:latin typeface="Marianne"/>
                <a:ea typeface="Arial"/>
              </a:defRPr>
            </a:lvl1pPr>
          </a:lstStyle>
          <a:p>
            <a:pPr indent="0" algn="r" defTabSz="914400">
              <a:lnSpc>
                <a:spcPct val="100000"/>
              </a:lnSpc>
              <a:buNone/>
              <a:tabLst>
                <a:tab pos="0" algn="l"/>
              </a:tabLst>
            </a:pPr>
            <a:fld id="{7C788F09-A87F-4306-9687-3850A3212D21}" type="slidenum">
              <a:rPr lang="fr-FR" sz="1100" b="0" u="none" strike="noStrike">
                <a:solidFill>
                  <a:schemeClr val="dk1">
                    <a:tint val="75000"/>
                  </a:schemeClr>
                </a:solidFill>
                <a:uFillTx/>
                <a:latin typeface="Marianne"/>
                <a:ea typeface="Arial"/>
              </a:rPr>
              <a:t>9</a:t>
            </a:fld>
            <a:endParaRPr lang="fr-FR" sz="1100" b="0" u="none" strike="noStrike">
              <a:solidFill>
                <a:srgbClr val="000000"/>
              </a:solidFill>
              <a:uFillTx/>
              <a:latin typeface="Times New Roman"/>
            </a:endParaRPr>
          </a:p>
        </p:txBody>
      </p:sp>
      <p:sp>
        <p:nvSpPr>
          <p:cNvPr id="74" name="PlaceHolder 2"/>
          <p:cNvSpPr>
            <a:spLocks noGrp="1"/>
          </p:cNvSpPr>
          <p:nvPr>
            <p:ph type="title"/>
          </p:nvPr>
        </p:nvSpPr>
        <p:spPr>
          <a:xfrm>
            <a:off x="360000" y="900000"/>
            <a:ext cx="11335680" cy="895680"/>
          </a:xfrm>
          <a:prstGeom prst="rect">
            <a:avLst/>
          </a:prstGeom>
          <a:noFill/>
          <a:ln w="0">
            <a:noFill/>
          </a:ln>
        </p:spPr>
        <p:txBody>
          <a:bodyPr lIns="0" tIns="0" rIns="0" bIns="0" anchor="ctr">
            <a:noAutofit/>
          </a:bodyPr>
          <a:lstStyle/>
          <a:p>
            <a:pPr indent="0" defTabSz="914400">
              <a:lnSpc>
                <a:spcPct val="90000"/>
              </a:lnSpc>
              <a:buNone/>
              <a:tabLst>
                <a:tab pos="0" algn="l"/>
              </a:tabLst>
            </a:pPr>
            <a:r>
              <a:rPr lang="fr-FR" sz="3200" b="1" u="none" strike="noStrike">
                <a:solidFill>
                  <a:schemeClr val="dk1"/>
                </a:solidFill>
                <a:uFillTx/>
                <a:latin typeface="Marianne"/>
                <a:ea typeface="Arial"/>
              </a:rPr>
              <a:t>Au niveau de l’établissement</a:t>
            </a:r>
            <a:endParaRPr lang="fr-FR" sz="3200" b="0" u="none" strike="noStrike">
              <a:solidFill>
                <a:srgbClr val="000000"/>
              </a:solidFill>
              <a:uFillTx/>
              <a:latin typeface="Arial"/>
            </a:endParaRPr>
          </a:p>
        </p:txBody>
      </p:sp>
      <p:sp>
        <p:nvSpPr>
          <p:cNvPr id="75" name="PlaceHolder 3"/>
          <p:cNvSpPr>
            <a:spLocks noGrp="1"/>
          </p:cNvSpPr>
          <p:nvPr>
            <p:ph type="ftr" idx="28"/>
          </p:nvPr>
        </p:nvSpPr>
        <p:spPr>
          <a:xfrm>
            <a:off x="4750560" y="6501600"/>
            <a:ext cx="7180560" cy="355680"/>
          </a:xfrm>
          <a:prstGeom prst="rect">
            <a:avLst/>
          </a:prstGeom>
          <a:noFill/>
          <a:ln w="0">
            <a:noFill/>
          </a:ln>
        </p:spPr>
        <p:txBody>
          <a:bodyPr lIns="91440" tIns="0" rIns="0" bIns="0" anchor="ctr">
            <a:noAutofit/>
          </a:bodyPr>
          <a:lstStyle>
            <a:lvl1pPr indent="0" algn="ctr" defTabSz="914400">
              <a:lnSpc>
                <a:spcPct val="100000"/>
              </a:lnSpc>
              <a:buNone/>
              <a:tabLst>
                <a:tab pos="0" algn="l"/>
              </a:tabLst>
              <a:defRPr lang="fr-FR" sz="800" b="0" u="none" strike="noStrike">
                <a:solidFill>
                  <a:schemeClr val="dk1">
                    <a:tint val="75000"/>
                  </a:schemeClr>
                </a:solidFill>
                <a:uFillTx/>
                <a:latin typeface="Marianne"/>
                <a:ea typeface="Arial"/>
              </a:defRPr>
            </a:lvl1pPr>
          </a:lstStyle>
          <a:p>
            <a:pPr indent="0" algn="ctr" defTabSz="914400">
              <a:lnSpc>
                <a:spcPct val="100000"/>
              </a:lnSpc>
              <a:buNone/>
              <a:tabLst>
                <a:tab pos="0" algn="l"/>
              </a:tabLst>
            </a:pPr>
            <a:r>
              <a:rPr lang="fr-FR" sz="800" b="0" u="none" strike="noStrike">
                <a:solidFill>
                  <a:schemeClr val="dk1">
                    <a:tint val="75000"/>
                  </a:schemeClr>
                </a:solidFill>
                <a:uFillTx/>
                <a:latin typeface="Marianne"/>
                <a:ea typeface="Arial"/>
              </a:rPr>
              <a:t>Délégation régionale au numérique pour l’éducation – Région académique Bourgogne-Franche-Comté(DRNE)</a:t>
            </a:r>
            <a:endParaRPr lang="fr-FR" sz="800" b="0" u="none" strike="noStrike">
              <a:solidFill>
                <a:srgbClr val="000000"/>
              </a:solidFill>
              <a:uFillTx/>
              <a:latin typeface="Times New Roman"/>
            </a:endParaRPr>
          </a:p>
        </p:txBody>
      </p:sp>
      <p:sp>
        <p:nvSpPr>
          <p:cNvPr id="76" name="Rectangle 78"/>
          <p:cNvSpPr/>
          <p:nvPr/>
        </p:nvSpPr>
        <p:spPr>
          <a:xfrm>
            <a:off x="559080" y="1725480"/>
            <a:ext cx="11053080" cy="443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fr-FR" sz="2000" b="1" u="none" strike="noStrike">
                <a:solidFill>
                  <a:srgbClr val="000000"/>
                </a:solidFill>
                <a:uFillTx/>
                <a:latin typeface="Marianne"/>
                <a:ea typeface="DejaVu Sans"/>
              </a:rPr>
              <a:t>Informer</a:t>
            </a:r>
            <a:br>
              <a:rPr sz="2000"/>
            </a:br>
            <a:r>
              <a:rPr lang="fr-FR" sz="1800" b="0" u="none" strike="noStrike">
                <a:solidFill>
                  <a:srgbClr val="000000"/>
                </a:solidFill>
                <a:uFillTx/>
                <a:latin typeface="Marianne"/>
                <a:ea typeface="DejaVu Sans"/>
              </a:rPr>
              <a:t>Le </a:t>
            </a:r>
            <a:r>
              <a:rPr lang="fr-FR" sz="1800" b="1" u="none" strike="noStrike">
                <a:solidFill>
                  <a:srgbClr val="000000"/>
                </a:solidFill>
                <a:uFillTx/>
                <a:latin typeface="Marianne"/>
                <a:ea typeface="DejaVu Sans"/>
              </a:rPr>
              <a:t>chef d'établissement</a:t>
            </a:r>
            <a:r>
              <a:rPr lang="fr-FR" sz="1800" b="0" u="none" strike="noStrike">
                <a:solidFill>
                  <a:srgbClr val="000000"/>
                </a:solidFill>
                <a:uFillTx/>
                <a:latin typeface="Marianne"/>
                <a:ea typeface="DejaVu Sans"/>
              </a:rPr>
              <a:t> et/ou le/s référent/s Pix présente les</a:t>
            </a:r>
            <a:r>
              <a:rPr lang="fr-FR" sz="1800" b="1" u="none" strike="noStrike">
                <a:solidFill>
                  <a:srgbClr val="000000"/>
                </a:solidFill>
                <a:uFillTx/>
                <a:latin typeface="Marianne"/>
                <a:ea typeface="DejaVu Sans"/>
              </a:rPr>
              <a:t> lignes directrices</a:t>
            </a:r>
            <a:r>
              <a:rPr lang="fr-FR" sz="1800" b="0" u="none" strike="noStrike">
                <a:solidFill>
                  <a:srgbClr val="000000"/>
                </a:solidFill>
                <a:uFillTx/>
                <a:latin typeface="Marianne"/>
                <a:ea typeface="DejaVu Sans"/>
              </a:rPr>
              <a:t> du plan de déploiement de Pix.</a:t>
            </a:r>
            <a:endParaRPr lang="fr-FR" sz="1800" b="0" u="none" strike="noStrike">
              <a:solidFill>
                <a:srgbClr val="000000"/>
              </a:solidFill>
              <a:uFillTx/>
              <a:latin typeface="Arial"/>
            </a:endParaRPr>
          </a:p>
          <a:p>
            <a:pPr defTabSz="914400">
              <a:lnSpc>
                <a:spcPct val="100000"/>
              </a:lnSpc>
            </a:pPr>
            <a:r>
              <a:rPr lang="fr-FR" sz="1800" b="0" u="none" strike="noStrike">
                <a:solidFill>
                  <a:srgbClr val="000000"/>
                </a:solidFill>
                <a:uFillTx/>
                <a:latin typeface="Marianne"/>
                <a:ea typeface="DejaVu Sans"/>
              </a:rPr>
              <a:t> </a:t>
            </a:r>
            <a:endParaRPr lang="fr-FR" sz="1800" b="0" u="none" strike="noStrike">
              <a:solidFill>
                <a:srgbClr val="000000"/>
              </a:solidFill>
              <a:uFillTx/>
              <a:latin typeface="Arial"/>
            </a:endParaRPr>
          </a:p>
          <a:p>
            <a:pPr defTabSz="914400">
              <a:lnSpc>
                <a:spcPct val="100000"/>
              </a:lnSpc>
            </a:pPr>
            <a:r>
              <a:rPr lang="fr-FR" sz="2000" b="1" u="none" strike="noStrike">
                <a:solidFill>
                  <a:srgbClr val="000000"/>
                </a:solidFill>
                <a:uFillTx/>
                <a:latin typeface="Marianne"/>
                <a:ea typeface="DejaVu Sans"/>
              </a:rPr>
              <a:t>Organiser</a:t>
            </a:r>
            <a:endParaRPr lang="fr-FR" sz="20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1800" b="0" u="none" strike="noStrike">
                <a:solidFill>
                  <a:srgbClr val="000000"/>
                </a:solidFill>
                <a:uFillTx/>
                <a:latin typeface="Marianne"/>
                <a:ea typeface="DejaVu Sans"/>
              </a:rPr>
              <a:t>Le </a:t>
            </a:r>
            <a:r>
              <a:rPr lang="fr-FR" sz="1800" b="1" u="none" strike="noStrike">
                <a:solidFill>
                  <a:srgbClr val="000000"/>
                </a:solidFill>
                <a:uFillTx/>
                <a:latin typeface="Marianne"/>
                <a:ea typeface="DejaVu Sans"/>
              </a:rPr>
              <a:t>chef d'établissement et le référent Pix mettent en œuvre un plan de déploiement</a:t>
            </a:r>
            <a:r>
              <a:rPr lang="fr-FR" sz="1800" b="0" u="none" strike="noStrike">
                <a:solidFill>
                  <a:srgbClr val="000000"/>
                </a:solidFill>
                <a:uFillTx/>
                <a:latin typeface="Marianne"/>
                <a:ea typeface="DejaVu Sans"/>
              </a:rPr>
              <a:t> de Pix dans l'établissement. </a:t>
            </a:r>
            <a:br>
              <a:rPr sz="1800"/>
            </a:br>
            <a:r>
              <a:rPr lang="fr-FR" sz="1800" b="0" u="none" strike="noStrike">
                <a:solidFill>
                  <a:srgbClr val="000000"/>
                </a:solidFill>
                <a:uFillTx/>
                <a:latin typeface="Marianne"/>
                <a:ea typeface="DejaVu Sans"/>
              </a:rPr>
              <a:t> </a:t>
            </a:r>
            <a:endParaRPr lang="fr-FR" sz="18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1800" b="0" u="none" strike="noStrike">
                <a:solidFill>
                  <a:srgbClr val="000000"/>
                </a:solidFill>
                <a:uFillTx/>
                <a:latin typeface="Marianne"/>
                <a:ea typeface="DejaVu Sans"/>
              </a:rPr>
              <a:t>Des </a:t>
            </a:r>
            <a:r>
              <a:rPr lang="fr-FR" sz="1800" b="1" u="none" strike="noStrike">
                <a:solidFill>
                  <a:srgbClr val="000000"/>
                </a:solidFill>
                <a:uFillTx/>
                <a:latin typeface="Marianne"/>
                <a:ea typeface="DejaVu Sans"/>
              </a:rPr>
              <a:t>groupes de travail</a:t>
            </a:r>
            <a:r>
              <a:rPr lang="fr-FR" sz="1800" b="0" u="none" strike="noStrike">
                <a:solidFill>
                  <a:srgbClr val="000000"/>
                </a:solidFill>
                <a:uFillTx/>
                <a:latin typeface="Marianne"/>
                <a:ea typeface="DejaVu Sans"/>
              </a:rPr>
              <a:t> </a:t>
            </a:r>
            <a:r>
              <a:rPr lang="fr-FR" sz="1800" b="1" u="none" strike="noStrike">
                <a:solidFill>
                  <a:srgbClr val="000000"/>
                </a:solidFill>
                <a:uFillTx/>
                <a:latin typeface="Marianne"/>
                <a:ea typeface="DejaVu Sans"/>
              </a:rPr>
              <a:t>proposent une répartition des compétences </a:t>
            </a:r>
            <a:r>
              <a:rPr lang="fr-FR" sz="1800" b="0" u="none" strike="noStrike">
                <a:solidFill>
                  <a:srgbClr val="000000"/>
                </a:solidFill>
                <a:uFillTx/>
                <a:latin typeface="Marianne"/>
                <a:ea typeface="DejaVu Sans"/>
              </a:rPr>
              <a:t>à traiter avec chaque classe ou groupe d'élèves.</a:t>
            </a:r>
            <a:endParaRPr lang="fr-FR" sz="1800" b="0" u="none" strike="noStrike">
              <a:solidFill>
                <a:srgbClr val="000000"/>
              </a:solidFill>
              <a:uFillTx/>
              <a:latin typeface="Arial"/>
            </a:endParaRPr>
          </a:p>
          <a:p>
            <a:pPr defTabSz="914400">
              <a:lnSpc>
                <a:spcPct val="100000"/>
              </a:lnSpc>
            </a:pPr>
            <a:endParaRPr lang="fr-FR" sz="1800" b="0" u="none" strike="noStrike">
              <a:solidFill>
                <a:srgbClr val="000000"/>
              </a:solidFill>
              <a:uFillTx/>
              <a:latin typeface="Arial"/>
            </a:endParaRPr>
          </a:p>
          <a:p>
            <a:pPr marL="216000" indent="-216000" defTabSz="914400">
              <a:lnSpc>
                <a:spcPct val="100000"/>
              </a:lnSpc>
              <a:buClr>
                <a:srgbClr val="000000"/>
              </a:buClr>
              <a:buSzPct val="45000"/>
              <a:buFont typeface="Wingdings" charset="2"/>
              <a:buChar char=""/>
            </a:pPr>
            <a:r>
              <a:rPr lang="fr-FR" sz="1800" b="0" u="none" strike="noStrike">
                <a:solidFill>
                  <a:srgbClr val="000000"/>
                </a:solidFill>
                <a:uFillTx/>
                <a:latin typeface="Marianne"/>
                <a:ea typeface="DejaVu Sans"/>
              </a:rPr>
              <a:t>Les conseil pédagogique, d'enseignement et de classe constituent également une occasion pour faire un bilan sur la mise en œuvre de Pix Orga au sein de l'établissement et assurer le suivi pédagogique de chaque classe/groupe et élève en relation avec le CRCN.</a:t>
            </a:r>
            <a:endParaRPr lang="fr-FR" sz="1800" b="0" u="none" strike="noStrike">
              <a:solidFill>
                <a:srgbClr val="000000"/>
              </a:solidFill>
              <a:uFillTx/>
              <a:latin typeface="Arial"/>
            </a:endParaRPr>
          </a:p>
        </p:txBody>
      </p:sp>
      <p:sp>
        <p:nvSpPr>
          <p:cNvPr id="77" name="Rectangle 79"/>
          <p:cNvSpPr/>
          <p:nvPr/>
        </p:nvSpPr>
        <p:spPr>
          <a:xfrm>
            <a:off x="360000" y="5839920"/>
            <a:ext cx="11252160" cy="58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pPr>
            <a:r>
              <a:rPr lang="fr-FR" sz="1600" b="0" u="none" strike="noStrike">
                <a:solidFill>
                  <a:srgbClr val="576FB3"/>
                </a:solidFill>
                <a:uFillTx/>
                <a:latin typeface="Marianne"/>
                <a:ea typeface="DejaVu Sans"/>
                <a:hlinkClick r:id="rId2"/>
              </a:rPr>
              <a:t>Consultez les </a:t>
            </a:r>
            <a:r>
              <a:rPr lang="fr-FR" sz="1600" b="0" u="none" strike="noStrike">
                <a:solidFill>
                  <a:srgbClr val="576FB3"/>
                </a:solidFill>
                <a:uFillTx/>
                <a:latin typeface="Marianne"/>
                <a:ea typeface="DejaVu Sans"/>
                <a:hlinkClick r:id="rId2"/>
              </a:rPr>
              <a:t>« checklists » nationales (Ministère de l’éducation nationale et Ministère de l’agriculture)</a:t>
            </a:r>
            <a:r>
              <a:rPr lang="fr-FR" sz="1600" b="0" u="sng" strike="noStrike">
                <a:solidFill>
                  <a:srgbClr val="576FB3"/>
                </a:solidFill>
                <a:uFillTx/>
                <a:latin typeface="Marianne"/>
                <a:ea typeface="DejaVu Sans"/>
                <a:hlinkClick r:id="rId2"/>
              </a:rPr>
              <a:t>« checklists » nationales(Ministère de l’éducation nationale et Ministère de l’agriculture)</a:t>
            </a:r>
            <a:endParaRPr lang="fr-FR" sz="1600" b="0" u="none" strike="noStrike">
              <a:solidFill>
                <a:srgbClr val="000000"/>
              </a:solidFill>
              <a:uFillTx/>
              <a:latin typeface="Arial"/>
            </a:endParaRPr>
          </a:p>
        </p:txBody>
      </p:sp>
    </p:spTree>
  </p:cSld>
  <p:clrMapOvr>
    <a:masterClrMapping/>
  </p:clrMapOvr>
</p:sld>
</file>

<file path=ppt/theme/theme1.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5.xml><?xml version="1.0" encoding="utf-8"?>
<a:theme xmlns:a="http://schemas.openxmlformats.org/drawingml/2006/main" name="Masque principal">
  <a:themeElements>
    <a:clrScheme name="Formation_DRNE">
      <a:dk1>
        <a:srgbClr val="000000"/>
      </a:dk1>
      <a:lt1>
        <a:srgbClr val="FFFFFF"/>
      </a:lt1>
      <a:dk2>
        <a:srgbClr val="484D7B"/>
      </a:dk2>
      <a:lt2>
        <a:srgbClr val="576FB3"/>
      </a:lt2>
      <a:accent1>
        <a:srgbClr val="484D7B"/>
      </a:accent1>
      <a:accent2>
        <a:srgbClr val="576FB3"/>
      </a:accent2>
      <a:accent3>
        <a:srgbClr val="FFD900"/>
      </a:accent3>
      <a:accent4>
        <a:srgbClr val="04AC8B"/>
      </a:accent4>
      <a:accent5>
        <a:srgbClr val="ED6F50"/>
      </a:accent5>
      <a:accent6>
        <a:srgbClr val="000000"/>
      </a:accent6>
      <a:hlink>
        <a:srgbClr val="576FB3"/>
      </a:hlink>
      <a:folHlink>
        <a:srgbClr val="04AC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6.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155</TotalTime>
  <Words>1636</Words>
  <Application>Microsoft Office PowerPoint</Application>
  <PresentationFormat>Grand écran</PresentationFormat>
  <Paragraphs>150</Paragraphs>
  <Slides>21</Slides>
  <Notes>2</Notes>
  <HiddenSlides>0</HiddenSlides>
  <MMClips>0</MMClips>
  <ScaleCrop>false</ScaleCrop>
  <HeadingPairs>
    <vt:vector size="6" baseType="variant">
      <vt:variant>
        <vt:lpstr>Polices utilisées</vt:lpstr>
      </vt:variant>
      <vt:variant>
        <vt:i4>5</vt:i4>
      </vt:variant>
      <vt:variant>
        <vt:lpstr>Thème</vt:lpstr>
      </vt:variant>
      <vt:variant>
        <vt:i4>5</vt:i4>
      </vt:variant>
      <vt:variant>
        <vt:lpstr>Titres des diapositives</vt:lpstr>
      </vt:variant>
      <vt:variant>
        <vt:i4>21</vt:i4>
      </vt:variant>
    </vt:vector>
  </HeadingPairs>
  <TitlesOfParts>
    <vt:vector size="31" baseType="lpstr">
      <vt:lpstr>Arial</vt:lpstr>
      <vt:lpstr>Marianne</vt:lpstr>
      <vt:lpstr>Symbol</vt:lpstr>
      <vt:lpstr>Times New Roman</vt:lpstr>
      <vt:lpstr>Wingdings</vt:lpstr>
      <vt:lpstr>Masque principal</vt:lpstr>
      <vt:lpstr>Masque principal</vt:lpstr>
      <vt:lpstr>Masque principal</vt:lpstr>
      <vt:lpstr>Masque principal</vt:lpstr>
      <vt:lpstr>Masque principal</vt:lpstr>
      <vt:lpstr>Mise en œuvre de Pix en établissement </vt:lpstr>
      <vt:lpstr>Pix est le service public en ligne permettant aux élèves</vt:lpstr>
      <vt:lpstr>Objectif :  certifier des compétences travaillées</vt:lpstr>
      <vt:lpstr>Les campagnes PIX (acad. Besançon) 2024</vt:lpstr>
      <vt:lpstr>Pix Orga : Qu’est-ce que c’est ?</vt:lpstr>
      <vt:lpstr>Créer ses campagnes sur PIX ORGA</vt:lpstr>
      <vt:lpstr>La nouvelle certification</vt:lpstr>
      <vt:lpstr>Quelles stratégies  mettre en place ?</vt:lpstr>
      <vt:lpstr>Au niveau de l’établissement</vt:lpstr>
      <vt:lpstr>Au niveau de l’établissement : fil annuel 1/2</vt:lpstr>
      <vt:lpstr>Au niveau de l’établissement : fil annuel 2/2</vt:lpstr>
      <vt:lpstr>Au niveau de l’équipe pédagogique</vt:lpstr>
      <vt:lpstr>Au niveau de l’enseignant</vt:lpstr>
      <vt:lpstr>Un guide des parcours par niveaux et discipline</vt:lpstr>
      <vt:lpstr>Au niveau de sa discipline</vt:lpstr>
      <vt:lpstr>Quel pilotage au sein de l’ établissement ?</vt:lpstr>
      <vt:lpstr>Les questions à se poser</vt:lpstr>
      <vt:lpstr>Quelques questions d’ordre pédagogique</vt:lpstr>
      <vt:lpstr>Aller plus loin…</vt:lpstr>
      <vt:lpstr>Quelques ressources utiles</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Mise en œuvre de Pix en établissement</dc:title>
  <dc:subject/>
  <dc:creator>Carole Arbillot</dc:creator>
  <dc:description/>
  <cp:lastModifiedBy>blanquer</cp:lastModifiedBy>
  <cp:revision>63</cp:revision>
  <dcterms:created xsi:type="dcterms:W3CDTF">2024-07-01T09:08:13Z</dcterms:created>
  <dcterms:modified xsi:type="dcterms:W3CDTF">2024-10-29T14:41:40Z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r8>2</vt:r8>
  </property>
  <property fmtid="{D5CDD505-2E9C-101B-9397-08002B2CF9AE}" pid="3" name="Notes">
    <vt:i4>2</vt:i4>
  </property>
  <property fmtid="{D5CDD505-2E9C-101B-9397-08002B2CF9AE}" pid="4" name="PresentationFormat">
    <vt:lpwstr>Grand écran</vt:lpwstr>
  </property>
  <property fmtid="{D5CDD505-2E9C-101B-9397-08002B2CF9AE}" pid="5" name="Slides">
    <vt:i4>21</vt:i4>
  </property>
</Properties>
</file>